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8"/>
  </p:notesMasterIdLst>
  <p:handoutMasterIdLst>
    <p:handoutMasterId r:id="rId39"/>
  </p:handoutMasterIdLst>
  <p:sldIdLst>
    <p:sldId id="782" r:id="rId2"/>
    <p:sldId id="783" r:id="rId3"/>
    <p:sldId id="1327" r:id="rId4"/>
    <p:sldId id="1288" r:id="rId5"/>
    <p:sldId id="1339" r:id="rId6"/>
    <p:sldId id="1340" r:id="rId7"/>
    <p:sldId id="1347" r:id="rId8"/>
    <p:sldId id="1097" r:id="rId9"/>
    <p:sldId id="1351" r:id="rId10"/>
    <p:sldId id="1357" r:id="rId11"/>
    <p:sldId id="1426" r:id="rId12"/>
    <p:sldId id="1409" r:id="rId13"/>
    <p:sldId id="1312" r:id="rId14"/>
    <p:sldId id="1406" r:id="rId15"/>
    <p:sldId id="1412" r:id="rId16"/>
    <p:sldId id="1407" r:id="rId17"/>
    <p:sldId id="1313" r:id="rId18"/>
    <p:sldId id="1297" r:id="rId19"/>
    <p:sldId id="1315" r:id="rId20"/>
    <p:sldId id="1316" r:id="rId21"/>
    <p:sldId id="1366" r:id="rId22"/>
    <p:sldId id="1415" r:id="rId23"/>
    <p:sldId id="1367" r:id="rId24"/>
    <p:sldId id="1368" r:id="rId25"/>
    <p:sldId id="1369" r:id="rId26"/>
    <p:sldId id="1427" r:id="rId27"/>
    <p:sldId id="1370" r:id="rId28"/>
    <p:sldId id="1419" r:id="rId29"/>
    <p:sldId id="1371" r:id="rId30"/>
    <p:sldId id="1420" r:id="rId31"/>
    <p:sldId id="1372" r:id="rId32"/>
    <p:sldId id="1421" r:id="rId33"/>
    <p:sldId id="1422" r:id="rId34"/>
    <p:sldId id="1424" r:id="rId35"/>
    <p:sldId id="1425" r:id="rId36"/>
    <p:sldId id="1423" r:id="rId37"/>
  </p:sldIdLst>
  <p:sldSz cx="9144000" cy="6858000" type="screen4x3"/>
  <p:notesSz cx="6797675" cy="987425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292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CC"/>
    <a:srgbClr val="FF0000"/>
    <a:srgbClr val="F6F07C"/>
    <a:srgbClr val="F6FC10"/>
    <a:srgbClr val="F4EAE4"/>
    <a:srgbClr val="D4AE88"/>
    <a:srgbClr val="336600"/>
    <a:srgbClr val="339933"/>
    <a:srgbClr val="FFFFCC"/>
    <a:srgbClr val="C994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31" autoAdjust="0"/>
    <p:restoredTop sz="96909" autoAdjust="0"/>
  </p:normalViewPr>
  <p:slideViewPr>
    <p:cSldViewPr>
      <p:cViewPr>
        <p:scale>
          <a:sx n="100" d="100"/>
          <a:sy n="100" d="100"/>
        </p:scale>
        <p:origin x="-1620" y="-36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10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07077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6" y="0"/>
            <a:ext cx="2944813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0275" y="741363"/>
            <a:ext cx="4937125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89993"/>
            <a:ext cx="5438775" cy="4443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2784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BCA7C2-A0FB-422D-9DDA-4CDEEDEC987F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24363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9" y="878381"/>
            <a:ext cx="1521449" cy="519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5" name="직사각형 4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243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899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4005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77232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33019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30255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350972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10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0.png"/><Relationship Id="rId10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9.png"/><Relationship Id="rId7" Type="http://schemas.openxmlformats.org/officeDocument/2006/relationships/image" Target="../media/image23.png"/><Relationship Id="rId12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30.png"/><Relationship Id="rId5" Type="http://schemas.openxmlformats.org/officeDocument/2006/relationships/image" Target="../media/image21.png"/><Relationship Id="rId10" Type="http://schemas.openxmlformats.org/officeDocument/2006/relationships/image" Target="../media/image29.png"/><Relationship Id="rId4" Type="http://schemas.openxmlformats.org/officeDocument/2006/relationships/image" Target="../media/image20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2.png"/><Relationship Id="rId3" Type="http://schemas.openxmlformats.org/officeDocument/2006/relationships/image" Target="../media/image9.png"/><Relationship Id="rId7" Type="http://schemas.openxmlformats.org/officeDocument/2006/relationships/image" Target="../media/image22.png"/><Relationship Id="rId12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36.png"/><Relationship Id="rId5" Type="http://schemas.openxmlformats.org/officeDocument/2006/relationships/image" Target="../media/image34.png"/><Relationship Id="rId10" Type="http://schemas.openxmlformats.org/officeDocument/2006/relationships/image" Target="../media/image35.png"/><Relationship Id="rId4" Type="http://schemas.openxmlformats.org/officeDocument/2006/relationships/image" Target="../media/image33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9.png"/><Relationship Id="rId7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0.png"/><Relationship Id="rId4" Type="http://schemas.openxmlformats.org/officeDocument/2006/relationships/image" Target="../media/image16.png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8.png"/><Relationship Id="rId7" Type="http://schemas.openxmlformats.org/officeDocument/2006/relationships/image" Target="../media/image52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9.png"/><Relationship Id="rId9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8.png"/><Relationship Id="rId7" Type="http://schemas.openxmlformats.org/officeDocument/2006/relationships/image" Target="../media/image52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9.png"/><Relationship Id="rId9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49.png"/><Relationship Id="rId7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10" Type="http://schemas.openxmlformats.org/officeDocument/2006/relationships/image" Target="../media/image32.png"/><Relationship Id="rId4" Type="http://schemas.openxmlformats.org/officeDocument/2006/relationships/image" Target="../media/image9.png"/><Relationship Id="rId9" Type="http://schemas.openxmlformats.org/officeDocument/2006/relationships/image" Target="../media/image5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6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59.gif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8.png"/><Relationship Id="rId7" Type="http://schemas.openxmlformats.org/officeDocument/2006/relationships/image" Target="../media/image62.png"/><Relationship Id="rId2" Type="http://schemas.openxmlformats.org/officeDocument/2006/relationships/hyperlink" Target="https://cdata2.tsherpa.co.kr/tsherpa/MultiMedia/Flash/2020/curri/index.html?flashxmlnum=yuni4856&amp;classa=A8-C1-31-MM-MM-04-07-04-0-0-0-0&amp;classno=MM_31_04/suh_0301_06_0004/suh_0301_06_0004_401_1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50.pn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6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hyperlink" Target="https://cdata2.tsherpa.co.kr/tsherpa/MultiMedia/Flash/2020/curri/index.html?flashxmlnum=yuni4856&amp;classa=A8-C1-31-MM-MM-04-07-04-0-0-0-0&amp;classno=MM_31_04/suh_0301_06_0004/suh_0301_06_0004_401_1.html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cdata2.tsherpa.co.kr/tsherpa/MultiMedia/Flash/2020/curri/index.html?flashxmlnum=yuni4856&amp;classa=A8-C1-31-MM-MM-04-07-04-0-0-0-0&amp;classno=MM_31_04/suh_0301_06_0004/suh_0301_06_0004_401_1.html" TargetMode="External"/><Relationship Id="rId7" Type="http://schemas.openxmlformats.org/officeDocument/2006/relationships/image" Target="../media/image6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50.png"/><Relationship Id="rId4" Type="http://schemas.openxmlformats.org/officeDocument/2006/relationships/image" Target="../media/image9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50.png"/><Relationship Id="rId9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hyperlink" Target="https://cdata2.tsherpa.co.kr/tsherpa/MultiMedia/Flash/2020/curri/index.html?flashxmlnum=yuni4856&amp;classa=A8-C1-31-MM-MM-04-07-04-0-0-0-0&amp;classno=MM_31_04/suh_0301_06_0004/suh_0301_06_0004_401_1.html" TargetMode="External"/><Relationship Id="rId7" Type="http://schemas.openxmlformats.org/officeDocument/2006/relationships/image" Target="../media/image6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73.png"/><Relationship Id="rId5" Type="http://schemas.openxmlformats.org/officeDocument/2006/relationships/image" Target="../media/image68.png"/><Relationship Id="rId10" Type="http://schemas.openxmlformats.org/officeDocument/2006/relationships/image" Target="../media/image72.png"/><Relationship Id="rId4" Type="http://schemas.openxmlformats.org/officeDocument/2006/relationships/image" Target="../media/image9.png"/><Relationship Id="rId9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9.png"/><Relationship Id="rId7" Type="http://schemas.openxmlformats.org/officeDocument/2006/relationships/image" Target="../media/image70.png"/><Relationship Id="rId12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11" Type="http://schemas.openxmlformats.org/officeDocument/2006/relationships/image" Target="../media/image54.png"/><Relationship Id="rId5" Type="http://schemas.openxmlformats.org/officeDocument/2006/relationships/image" Target="../media/image10.png"/><Relationship Id="rId10" Type="http://schemas.openxmlformats.org/officeDocument/2006/relationships/image" Target="../media/image73.png"/><Relationship Id="rId4" Type="http://schemas.openxmlformats.org/officeDocument/2006/relationships/image" Target="../media/image68.png"/><Relationship Id="rId9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74.png"/><Relationship Id="rId7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data2.tsherpa.co.kr/tsherpa/MultiMedia/Flash/2020/curri/index.html?flashxmlnum=yuni4856&amp;classa=A8-C1-31-MM-MM-04-07-04-0-0-0-0&amp;classno=MM_31_04/suh_0301_06_0004/suh_0301_06_0004_401_1.html" TargetMode="External"/><Relationship Id="rId11" Type="http://schemas.openxmlformats.org/officeDocument/2006/relationships/image" Target="../media/image23.png"/><Relationship Id="rId5" Type="http://schemas.openxmlformats.org/officeDocument/2006/relationships/image" Target="../media/image51.png"/><Relationship Id="rId10" Type="http://schemas.openxmlformats.org/officeDocument/2006/relationships/image" Target="../media/image20.png"/><Relationship Id="rId4" Type="http://schemas.openxmlformats.org/officeDocument/2006/relationships/image" Target="../media/image10.png"/><Relationship Id="rId9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4.png"/><Relationship Id="rId7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9.png"/><Relationship Id="rId10" Type="http://schemas.openxmlformats.org/officeDocument/2006/relationships/image" Target="../media/image10.png"/><Relationship Id="rId4" Type="http://schemas.openxmlformats.org/officeDocument/2006/relationships/hyperlink" Target="https://cdata2.tsherpa.co.kr/tsherpa/MultiMedia/Flash/2020/curri/index.html?flashxmlnum=yuni4856&amp;classa=A8-C1-31-MM-MM-04-07-04-0-0-0-0&amp;classno=MM_31_04/suh_0301_06_0004/suh_0301_06_0004_401_1.html" TargetMode="External"/><Relationship Id="rId9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74.png"/><Relationship Id="rId7" Type="http://schemas.openxmlformats.org/officeDocument/2006/relationships/image" Target="../media/image51.png"/><Relationship Id="rId12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11" Type="http://schemas.openxmlformats.org/officeDocument/2006/relationships/image" Target="../media/image21.png"/><Relationship Id="rId5" Type="http://schemas.openxmlformats.org/officeDocument/2006/relationships/image" Target="../media/image9.png"/><Relationship Id="rId10" Type="http://schemas.openxmlformats.org/officeDocument/2006/relationships/image" Target="../media/image22.png"/><Relationship Id="rId4" Type="http://schemas.openxmlformats.org/officeDocument/2006/relationships/hyperlink" Target="https://cdata2.tsherpa.co.kr/tsherpa/MultiMedia/Flash/2020/curri/index.html?flashxmlnum=yuni4856&amp;classa=A8-C1-31-MM-MM-04-07-04-0-0-0-0&amp;classno=MM_31_04/suh_0301_06_0004/suh_0301_06_0004_401_1.html" TargetMode="External"/><Relationship Id="rId9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74.png"/><Relationship Id="rId7" Type="http://schemas.openxmlformats.org/officeDocument/2006/relationships/image" Target="../media/image6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10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300619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03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842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92601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4301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9216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2022.02.09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노유림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2022.03.04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2022.03.06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609462"/>
              </p:ext>
            </p:extLst>
          </p:nvPr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176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080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516020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4995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suh_h_0301_06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04 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분수를 알아볼까요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(2)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suh_h_0301_06_0004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="" xmlns:a16="http://schemas.microsoft.com/office/drawing/2014/main" id="{2418DC2C-6053-4FF6-8538-3A573E592B02}"/>
              </a:ext>
            </a:extLst>
          </p:cNvPr>
          <p:cNvSpPr/>
          <p:nvPr/>
        </p:nvSpPr>
        <p:spPr>
          <a:xfrm>
            <a:off x="65312" y="894491"/>
            <a:ext cx="6918956" cy="9646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83" name="직사각형 82"/>
          <p:cNvSpPr/>
          <p:nvPr/>
        </p:nvSpPr>
        <p:spPr>
          <a:xfrm>
            <a:off x="5773320" y="1567857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5741343" y="1510707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+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5224607" y="1569066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5193091" y="1518699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0" name="TextBox 8">
            <a:extLst>
              <a:ext uri="{FF2B5EF4-FFF2-40B4-BE49-F238E27FC236}">
                <a16:creationId xmlns="" xmlns:a16="http://schemas.microsoft.com/office/drawing/2014/main" id="{BC1FC454-ED74-4C20-B648-A725BD8FB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pic>
        <p:nvPicPr>
          <p:cNvPr id="55" name="Picture 6">
            <a:extLst>
              <a:ext uri="{FF2B5EF4-FFF2-40B4-BE49-F238E27FC236}">
                <a16:creationId xmlns="" xmlns:a16="http://schemas.microsoft.com/office/drawing/2014/main" id="{53660A7B-B845-4140-A8A3-DDF0C5A84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직사각형 21">
            <a:extLst>
              <a:ext uri="{FF2B5EF4-FFF2-40B4-BE49-F238E27FC236}">
                <a16:creationId xmlns="" xmlns:a16="http://schemas.microsoft.com/office/drawing/2014/main" id="{F89340DA-7D8B-4D1E-A272-58A0B1C1F9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..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이너버튼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99" name="타원 98">
            <a:extLst>
              <a:ext uri="{FF2B5EF4-FFF2-40B4-BE49-F238E27FC236}">
                <a16:creationId xmlns="" xmlns:a16="http://schemas.microsoft.com/office/drawing/2014/main" id="{EECB7102-F9E0-4A0E-9244-0E8ADA37E311}"/>
              </a:ext>
            </a:extLst>
          </p:cNvPr>
          <p:cNvSpPr/>
          <p:nvPr/>
        </p:nvSpPr>
        <p:spPr>
          <a:xfrm>
            <a:off x="6165614" y="507930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21">
            <a:extLst>
              <a:ext uri="{FF2B5EF4-FFF2-40B4-BE49-F238E27FC236}">
                <a16:creationId xmlns="" xmlns:a16="http://schemas.microsoft.com/office/drawing/2014/main" id="{D89CDABC-0437-44C4-9F59-E659F5FCE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9">
            <a:extLst>
              <a:ext uri="{FF2B5EF4-FFF2-40B4-BE49-F238E27FC236}">
                <a16:creationId xmlns="" xmlns:a16="http://schemas.microsoft.com/office/drawing/2014/main" id="{EE14D686-3DA7-4562-954E-121311F8C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Picture 2">
            <a:extLst>
              <a:ext uri="{FF2B5EF4-FFF2-40B4-BE49-F238E27FC236}">
                <a16:creationId xmlns="" xmlns:a16="http://schemas.microsoft.com/office/drawing/2014/main" id="{A687F45F-EA3D-41E4-BA2C-06C245D13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4020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TextBox 43">
            <a:extLst>
              <a:ext uri="{FF2B5EF4-FFF2-40B4-BE49-F238E27FC236}">
                <a16:creationId xmlns="" xmlns:a16="http://schemas.microsoft.com/office/drawing/2014/main" id="{8902A428-DB0C-49D9-9C39-36762E7B4286}"/>
              </a:ext>
            </a:extLst>
          </p:cNvPr>
          <p:cNvSpPr txBox="1"/>
          <p:nvPr/>
        </p:nvSpPr>
        <p:spPr>
          <a:xfrm>
            <a:off x="389043" y="1939994"/>
            <a:ext cx="6519789" cy="912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피자 전체를 똑같이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조각으로 나누었습니다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하늘이는 그중</a:t>
            </a:r>
          </a:p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몇 조각을 먹어야 하나요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="" xmlns:a16="http://schemas.microsoft.com/office/drawing/2014/main" id="{6BE3C661-F31C-490A-9A56-F4BB9861C52C}"/>
              </a:ext>
            </a:extLst>
          </p:cNvPr>
          <p:cNvSpPr/>
          <p:nvPr/>
        </p:nvSpPr>
        <p:spPr>
          <a:xfrm>
            <a:off x="6336196" y="1577448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="" xmlns:a16="http://schemas.microsoft.com/office/drawing/2014/main" id="{B5AFE385-E6B1-4776-9BE9-D049BE18E1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1300" y="1580636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grpSp>
        <p:nvGrpSpPr>
          <p:cNvPr id="95" name="그룹 94">
            <a:extLst>
              <a:ext uri="{FF2B5EF4-FFF2-40B4-BE49-F238E27FC236}">
                <a16:creationId xmlns="" xmlns:a16="http://schemas.microsoft.com/office/drawing/2014/main" id="{D5F559A9-5608-41C2-B07A-3E9ADD0AE7D7}"/>
              </a:ext>
            </a:extLst>
          </p:cNvPr>
          <p:cNvGrpSpPr/>
          <p:nvPr/>
        </p:nvGrpSpPr>
        <p:grpSpPr>
          <a:xfrm>
            <a:off x="3022315" y="2888940"/>
            <a:ext cx="1153641" cy="579941"/>
            <a:chOff x="1421594" y="4175320"/>
            <a:chExt cx="1153641" cy="579941"/>
          </a:xfrm>
        </p:grpSpPr>
        <p:sp>
          <p:nvSpPr>
            <p:cNvPr id="100" name="직사각형 99">
              <a:extLst>
                <a:ext uri="{FF2B5EF4-FFF2-40B4-BE49-F238E27FC236}">
                  <a16:creationId xmlns="" xmlns:a16="http://schemas.microsoft.com/office/drawing/2014/main" id="{8F3E5891-24F6-4B89-A8E6-A9DEC80C9595}"/>
                </a:ext>
              </a:extLst>
            </p:cNvPr>
            <p:cNvSpPr/>
            <p:nvPr/>
          </p:nvSpPr>
          <p:spPr bwMode="auto">
            <a:xfrm>
              <a:off x="1421594" y="4352820"/>
              <a:ext cx="954843" cy="402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spc="-15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3 </a:t>
              </a:r>
              <a:r>
                <a:rPr kumimoji="1" lang="ko-KR" altLang="en-US" sz="1900" b="1" i="0" u="none" strike="noStrike" cap="none" spc="-15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조각</a:t>
              </a:r>
            </a:p>
          </p:txBody>
        </p:sp>
        <p:pic>
          <p:nvPicPr>
            <p:cNvPr id="101" name="그림 100">
              <a:extLst>
                <a:ext uri="{FF2B5EF4-FFF2-40B4-BE49-F238E27FC236}">
                  <a16:creationId xmlns="" xmlns:a16="http://schemas.microsoft.com/office/drawing/2014/main" id="{FAA56D84-BB9D-4BA9-BE39-BBB299E8F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15235" y="4175320"/>
              <a:ext cx="360000" cy="355000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7D188948-D789-4261-B107-0B9EE1078312}"/>
              </a:ext>
            </a:extLst>
          </p:cNvPr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하늘이가 먹은 부분과 남은 부분은 피자 전체의 얼마인지 알아봅시다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="" xmlns:a16="http://schemas.microsoft.com/office/drawing/2014/main" id="{97F03983-F5DC-445D-AFDD-16330A62DCD6}"/>
              </a:ext>
            </a:extLst>
          </p:cNvPr>
          <p:cNvGrpSpPr/>
          <p:nvPr/>
        </p:nvGrpSpPr>
        <p:grpSpPr>
          <a:xfrm>
            <a:off x="2915816" y="5359634"/>
            <a:ext cx="1229989" cy="197735"/>
            <a:chOff x="319554" y="1245924"/>
            <a:chExt cx="2636592" cy="423864"/>
          </a:xfrm>
        </p:grpSpPr>
        <p:pic>
          <p:nvPicPr>
            <p:cNvPr id="35" name="Picture 11">
              <a:extLst>
                <a:ext uri="{FF2B5EF4-FFF2-40B4-BE49-F238E27FC236}">
                  <a16:creationId xmlns="" xmlns:a16="http://schemas.microsoft.com/office/drawing/2014/main" id="{1D4D9276-C4D2-4062-AB2B-FD41E9D9B8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554" y="1245924"/>
              <a:ext cx="409575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="" xmlns:a16="http://schemas.microsoft.com/office/drawing/2014/main" id="{F9003C07-5727-4458-9AA8-5D3EEB964F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667" y="131736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7" name="Picture 13">
              <a:extLst>
                <a:ext uri="{FF2B5EF4-FFF2-40B4-BE49-F238E27FC236}">
                  <a16:creationId xmlns="" xmlns:a16="http://schemas.microsoft.com/office/drawing/2014/main" id="{6187F37C-FA44-4210-95D6-DE602B9F48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1312601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8" name="Picture 14">
              <a:extLst>
                <a:ext uri="{FF2B5EF4-FFF2-40B4-BE49-F238E27FC236}">
                  <a16:creationId xmlns="" xmlns:a16="http://schemas.microsoft.com/office/drawing/2014/main" id="{84B1FAF2-E23E-4808-9428-E37EEC975D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7046" y="1260213"/>
              <a:ext cx="419100" cy="409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8" name="타원 47">
            <a:extLst>
              <a:ext uri="{FF2B5EF4-FFF2-40B4-BE49-F238E27FC236}">
                <a16:creationId xmlns="" xmlns:a16="http://schemas.microsoft.com/office/drawing/2014/main" id="{7D28CF5D-B8B7-4208-999E-0F856CE73F12}"/>
              </a:ext>
            </a:extLst>
          </p:cNvPr>
          <p:cNvSpPr/>
          <p:nvPr/>
        </p:nvSpPr>
        <p:spPr>
          <a:xfrm>
            <a:off x="4122687" y="550214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="" xmlns:a16="http://schemas.microsoft.com/office/drawing/2014/main" id="{2F821111-23EB-4312-91D9-9403EA159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947" y="1429537"/>
            <a:ext cx="1102066" cy="379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E36E596-EBD9-4A95-84AC-4F6CE97E79FC}"/>
              </a:ext>
            </a:extLst>
          </p:cNvPr>
          <p:cNvSpPr txBox="1"/>
          <p:nvPr/>
        </p:nvSpPr>
        <p:spPr>
          <a:xfrm>
            <a:off x="4144561" y="1477939"/>
            <a:ext cx="1039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pc="-150" dirty="0">
                <a:latin typeface="맑은 고딕" pitchFamily="50" charset="-127"/>
                <a:ea typeface="맑은 고딕" pitchFamily="50" charset="-127"/>
              </a:rPr>
              <a:t>준비물 </a:t>
            </a:r>
            <a:r>
              <a:rPr lang="en-US" altLang="ko-KR" spc="-150" dirty="0">
                <a:latin typeface="맑은 고딕" pitchFamily="50" charset="-127"/>
                <a:ea typeface="맑은 고딕" pitchFamily="50" charset="-127"/>
              </a:rPr>
              <a:t>177</a:t>
            </a:r>
            <a:r>
              <a:rPr lang="ko-KR" altLang="en-US" spc="-150" dirty="0">
                <a:latin typeface="맑은 고딕" pitchFamily="50" charset="-127"/>
                <a:ea typeface="맑은 고딕" pitchFamily="50" charset="-127"/>
              </a:rPr>
              <a:t>쪽</a:t>
            </a:r>
            <a:endParaRPr lang="en-US" altLang="ko-KR" spc="-15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7010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="" xmlns:a16="http://schemas.microsoft.com/office/drawing/2014/main" id="{2418DC2C-6053-4FF6-8538-3A573E592B02}"/>
              </a:ext>
            </a:extLst>
          </p:cNvPr>
          <p:cNvSpPr/>
          <p:nvPr/>
        </p:nvSpPr>
        <p:spPr>
          <a:xfrm>
            <a:off x="65312" y="894491"/>
            <a:ext cx="6918956" cy="9646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83" name="직사각형 82"/>
          <p:cNvSpPr/>
          <p:nvPr/>
        </p:nvSpPr>
        <p:spPr>
          <a:xfrm>
            <a:off x="5773320" y="1567857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5741343" y="1510707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+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5224607" y="1569066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5193091" y="1518699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0" name="TextBox 8">
            <a:extLst>
              <a:ext uri="{FF2B5EF4-FFF2-40B4-BE49-F238E27FC236}">
                <a16:creationId xmlns="" xmlns:a16="http://schemas.microsoft.com/office/drawing/2014/main" id="{BC1FC454-ED74-4C20-B648-A725BD8FB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pic>
        <p:nvPicPr>
          <p:cNvPr id="55" name="Picture 6">
            <a:extLst>
              <a:ext uri="{FF2B5EF4-FFF2-40B4-BE49-F238E27FC236}">
                <a16:creationId xmlns="" xmlns:a16="http://schemas.microsoft.com/office/drawing/2014/main" id="{53660A7B-B845-4140-A8A3-DDF0C5A84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직사각형 21">
            <a:extLst>
              <a:ext uri="{FF2B5EF4-FFF2-40B4-BE49-F238E27FC236}">
                <a16:creationId xmlns="" xmlns:a16="http://schemas.microsoft.com/office/drawing/2014/main" id="{F89340DA-7D8B-4D1E-A272-58A0B1C1F9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4268" y="980728"/>
            <a:ext cx="215973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..</a:t>
            </a:r>
          </a:p>
        </p:txBody>
      </p:sp>
      <p:sp>
        <p:nvSpPr>
          <p:cNvPr id="99" name="타원 98">
            <a:extLst>
              <a:ext uri="{FF2B5EF4-FFF2-40B4-BE49-F238E27FC236}">
                <a16:creationId xmlns="" xmlns:a16="http://schemas.microsoft.com/office/drawing/2014/main" id="{EECB7102-F9E0-4A0E-9244-0E8ADA37E311}"/>
              </a:ext>
            </a:extLst>
          </p:cNvPr>
          <p:cNvSpPr/>
          <p:nvPr/>
        </p:nvSpPr>
        <p:spPr>
          <a:xfrm>
            <a:off x="6165614" y="507930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21">
            <a:extLst>
              <a:ext uri="{FF2B5EF4-FFF2-40B4-BE49-F238E27FC236}">
                <a16:creationId xmlns="" xmlns:a16="http://schemas.microsoft.com/office/drawing/2014/main" id="{D89CDABC-0437-44C4-9F59-E659F5FCE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9">
            <a:extLst>
              <a:ext uri="{FF2B5EF4-FFF2-40B4-BE49-F238E27FC236}">
                <a16:creationId xmlns="" xmlns:a16="http://schemas.microsoft.com/office/drawing/2014/main" id="{EE14D686-3DA7-4562-954E-121311F8C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Picture 2">
            <a:extLst>
              <a:ext uri="{FF2B5EF4-FFF2-40B4-BE49-F238E27FC236}">
                <a16:creationId xmlns="" xmlns:a16="http://schemas.microsoft.com/office/drawing/2014/main" id="{A687F45F-EA3D-41E4-BA2C-06C245D13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5304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3" name="직사각형 92">
            <a:extLst>
              <a:ext uri="{FF2B5EF4-FFF2-40B4-BE49-F238E27FC236}">
                <a16:creationId xmlns="" xmlns:a16="http://schemas.microsoft.com/office/drawing/2014/main" id="{6BE3C661-F31C-490A-9A56-F4BB9861C52C}"/>
              </a:ext>
            </a:extLst>
          </p:cNvPr>
          <p:cNvSpPr/>
          <p:nvPr/>
        </p:nvSpPr>
        <p:spPr>
          <a:xfrm>
            <a:off x="6336196" y="1577448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="" xmlns:a16="http://schemas.microsoft.com/office/drawing/2014/main" id="{B5AFE385-E6B1-4776-9BE9-D049BE18E1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1300" y="1580636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04" name="TextBox 43">
            <a:extLst>
              <a:ext uri="{FF2B5EF4-FFF2-40B4-BE49-F238E27FC236}">
                <a16:creationId xmlns="" xmlns:a16="http://schemas.microsoft.com/office/drawing/2014/main" id="{E1CFCB65-1E6D-4D60-B470-2A8344556C25}"/>
              </a:ext>
            </a:extLst>
          </p:cNvPr>
          <p:cNvSpPr txBox="1"/>
          <p:nvPr/>
        </p:nvSpPr>
        <p:spPr>
          <a:xfrm>
            <a:off x="389043" y="1964458"/>
            <a:ext cx="6519789" cy="4743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남은 피자는 몇 조각인가요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="" xmlns:a16="http://schemas.microsoft.com/office/drawing/2014/main" id="{C96EA2F7-686A-4C1B-9BBD-3CBA2F362420}"/>
              </a:ext>
            </a:extLst>
          </p:cNvPr>
          <p:cNvGrpSpPr/>
          <p:nvPr/>
        </p:nvGrpSpPr>
        <p:grpSpPr>
          <a:xfrm>
            <a:off x="3059832" y="2402225"/>
            <a:ext cx="1157516" cy="556221"/>
            <a:chOff x="1417719" y="4175320"/>
            <a:chExt cx="1157516" cy="556221"/>
          </a:xfrm>
        </p:grpSpPr>
        <p:sp>
          <p:nvSpPr>
            <p:cNvPr id="106" name="직사각형 105">
              <a:extLst>
                <a:ext uri="{FF2B5EF4-FFF2-40B4-BE49-F238E27FC236}">
                  <a16:creationId xmlns="" xmlns:a16="http://schemas.microsoft.com/office/drawing/2014/main" id="{9AB1C69A-DF17-471F-8C3E-714206835115}"/>
                </a:ext>
              </a:extLst>
            </p:cNvPr>
            <p:cNvSpPr/>
            <p:nvPr/>
          </p:nvSpPr>
          <p:spPr bwMode="auto">
            <a:xfrm>
              <a:off x="1417719" y="4329100"/>
              <a:ext cx="954843" cy="402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1 </a:t>
              </a:r>
              <a:r>
                <a:rPr lang="ko-KR" altLang="en-US" sz="1900" b="1" spc="-150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조각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07" name="그림 106">
              <a:extLst>
                <a:ext uri="{FF2B5EF4-FFF2-40B4-BE49-F238E27FC236}">
                  <a16:creationId xmlns="" xmlns:a16="http://schemas.microsoft.com/office/drawing/2014/main" id="{98CB587D-45D8-4D4C-9435-4A16775F1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15235" y="4175320"/>
              <a:ext cx="360000" cy="355000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7D188948-D789-4261-B107-0B9EE1078312}"/>
              </a:ext>
            </a:extLst>
          </p:cNvPr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하늘이가 먹은 부분과 남은 부분은 피자 전체의 얼마인지 알아봅시다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BCFDC38E-A849-40B7-A58C-8421C6471DBE}"/>
              </a:ext>
            </a:extLst>
          </p:cNvPr>
          <p:cNvGrpSpPr/>
          <p:nvPr/>
        </p:nvGrpSpPr>
        <p:grpSpPr>
          <a:xfrm>
            <a:off x="2915816" y="5366300"/>
            <a:ext cx="1243320" cy="202178"/>
            <a:chOff x="290979" y="2009759"/>
            <a:chExt cx="2665167" cy="433388"/>
          </a:xfrm>
        </p:grpSpPr>
        <p:pic>
          <p:nvPicPr>
            <p:cNvPr id="49" name="Picture 15">
              <a:extLst>
                <a:ext uri="{FF2B5EF4-FFF2-40B4-BE49-F238E27FC236}">
                  <a16:creationId xmlns="" xmlns:a16="http://schemas.microsoft.com/office/drawing/2014/main" id="{F8ACEF63-1C4D-41A1-BDFB-28D6152807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79" y="2009759"/>
              <a:ext cx="438150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" name="Picture 13">
              <a:extLst>
                <a:ext uri="{FF2B5EF4-FFF2-40B4-BE49-F238E27FC236}">
                  <a16:creationId xmlns="" xmlns:a16="http://schemas.microsoft.com/office/drawing/2014/main" id="{BE8FD22C-5201-4961-87B9-8C4D4D13FE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913" y="2076434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3" name="Picture 12">
              <a:extLst>
                <a:ext uri="{FF2B5EF4-FFF2-40B4-BE49-F238E27FC236}">
                  <a16:creationId xmlns="" xmlns:a16="http://schemas.microsoft.com/office/drawing/2014/main" id="{3A60F23D-D492-4EDE-96AC-D18CCFE5E5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208310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6" name="Picture 16">
              <a:extLst>
                <a:ext uri="{FF2B5EF4-FFF2-40B4-BE49-F238E27FC236}">
                  <a16:creationId xmlns="" xmlns:a16="http://schemas.microsoft.com/office/drawing/2014/main" id="{3EE3076B-3E4F-45C8-B3B0-FA1FDD3C4B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521" y="2014522"/>
              <a:ext cx="428625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4" name="Picture 38">
            <a:extLst>
              <a:ext uri="{FF2B5EF4-FFF2-40B4-BE49-F238E27FC236}">
                <a16:creationId xmlns="" xmlns:a16="http://schemas.microsoft.com/office/drawing/2014/main" id="{FDC241BB-7E5B-4AA1-B027-209520BBB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947" y="1429537"/>
            <a:ext cx="1102066" cy="379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499F1B4F-C0AE-4B71-B9F4-6006D29B3FBA}"/>
              </a:ext>
            </a:extLst>
          </p:cNvPr>
          <p:cNvSpPr txBox="1"/>
          <p:nvPr/>
        </p:nvSpPr>
        <p:spPr>
          <a:xfrm>
            <a:off x="4144561" y="1477939"/>
            <a:ext cx="1039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pc="-150" dirty="0">
                <a:latin typeface="맑은 고딕" pitchFamily="50" charset="-127"/>
                <a:ea typeface="맑은 고딕" pitchFamily="50" charset="-127"/>
              </a:rPr>
              <a:t>준비물 </a:t>
            </a:r>
            <a:r>
              <a:rPr lang="en-US" altLang="ko-KR" spc="-150" dirty="0">
                <a:latin typeface="맑은 고딕" pitchFamily="50" charset="-127"/>
                <a:ea typeface="맑은 고딕" pitchFamily="50" charset="-127"/>
              </a:rPr>
              <a:t>177</a:t>
            </a:r>
            <a:r>
              <a:rPr lang="ko-KR" altLang="en-US" spc="-150" dirty="0">
                <a:latin typeface="맑은 고딕" pitchFamily="50" charset="-127"/>
                <a:ea typeface="맑은 고딕" pitchFamily="50" charset="-127"/>
              </a:rPr>
              <a:t>쪽</a:t>
            </a:r>
            <a:endParaRPr lang="en-US" altLang="ko-KR" spc="-15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0543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6">
            <a:extLst>
              <a:ext uri="{FF2B5EF4-FFF2-40B4-BE49-F238E27FC236}">
                <a16:creationId xmlns="" xmlns:a16="http://schemas.microsoft.com/office/drawing/2014/main" id="{2D9E964E-8E34-4CCB-ADE7-71F26C9A0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39"/>
          <p:cNvSpPr/>
          <p:nvPr/>
        </p:nvSpPr>
        <p:spPr>
          <a:xfrm>
            <a:off x="65312" y="894491"/>
            <a:ext cx="6918956" cy="9646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블릿과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소발문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위치는 탭 전체 같음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5304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35" name="TextBox 8">
            <a:extLst>
              <a:ext uri="{FF2B5EF4-FFF2-40B4-BE49-F238E27FC236}">
                <a16:creationId xmlns="" xmlns:a16="http://schemas.microsoft.com/office/drawing/2014/main" id="{0992007F-9BEA-46B6-B565-3E70527D7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36" name="직사각형 21">
            <a:extLst>
              <a:ext uri="{FF2B5EF4-FFF2-40B4-BE49-F238E27FC236}">
                <a16:creationId xmlns="" xmlns:a16="http://schemas.microsoft.com/office/drawing/2014/main" id="{5B425F2E-D78C-45D3-9D72-360361D06A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9">
            <a:extLst>
              <a:ext uri="{FF2B5EF4-FFF2-40B4-BE49-F238E27FC236}">
                <a16:creationId xmlns="" xmlns:a16="http://schemas.microsoft.com/office/drawing/2014/main" id="{3AF9D9AB-7F0D-4BAD-89DA-67A355B377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59AA740A-B9C5-44FE-8E04-CD7C90801713}"/>
              </a:ext>
            </a:extLst>
          </p:cNvPr>
          <p:cNvSpPr/>
          <p:nvPr/>
        </p:nvSpPr>
        <p:spPr>
          <a:xfrm>
            <a:off x="5803918" y="158640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AB7D39A8-18FB-4AB3-981F-6795CBF0CF8E}"/>
              </a:ext>
            </a:extLst>
          </p:cNvPr>
          <p:cNvSpPr/>
          <p:nvPr/>
        </p:nvSpPr>
        <p:spPr>
          <a:xfrm>
            <a:off x="5247583" y="158802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7C74128-247A-48E6-99EF-6735A8FB50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6462" y="1584735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70759C47-E9AD-4D5F-A337-F616253661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451" y="1584409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+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3CE8C729-94A4-48E3-BE43-FA95B7987C65}"/>
              </a:ext>
            </a:extLst>
          </p:cNvPr>
          <p:cNvSpPr/>
          <p:nvPr/>
        </p:nvSpPr>
        <p:spPr>
          <a:xfrm>
            <a:off x="6354982" y="1589233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4DC33157-58EC-45DA-9854-181FF58E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0086" y="1589591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9" name="TextBox 43">
            <a:extLst>
              <a:ext uri="{FF2B5EF4-FFF2-40B4-BE49-F238E27FC236}">
                <a16:creationId xmlns="" xmlns:a16="http://schemas.microsoft.com/office/drawing/2014/main" id="{56DC2793-F68C-4BA5-85FC-ADCCE599DC42}"/>
              </a:ext>
            </a:extLst>
          </p:cNvPr>
          <p:cNvSpPr txBox="1"/>
          <p:nvPr/>
        </p:nvSpPr>
        <p:spPr>
          <a:xfrm>
            <a:off x="389043" y="1844824"/>
            <a:ext cx="6470867" cy="12618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20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하늘이가 먹은 피자는 전체의     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이고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남은 피자는 전체의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lnSpc>
                <a:spcPct val="20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C4E54419-02F5-4EB0-867C-AF6E63F807A8}"/>
              </a:ext>
            </a:extLst>
          </p:cNvPr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하늘이가 먹은 부분과 남은 부분은 피자 전체의 얼마인지 알아봅시다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3" name="Picture 38">
            <a:extLst>
              <a:ext uri="{FF2B5EF4-FFF2-40B4-BE49-F238E27FC236}">
                <a16:creationId xmlns="" xmlns:a16="http://schemas.microsoft.com/office/drawing/2014/main" id="{97CFA69B-7C1B-4224-B028-2EF0D2467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947" y="1429537"/>
            <a:ext cx="1102066" cy="379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92F10F50-CB67-417D-89B1-DBE4F9353FF2}"/>
              </a:ext>
            </a:extLst>
          </p:cNvPr>
          <p:cNvSpPr txBox="1"/>
          <p:nvPr/>
        </p:nvSpPr>
        <p:spPr>
          <a:xfrm>
            <a:off x="4144561" y="1477939"/>
            <a:ext cx="1039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pc="-150" dirty="0">
                <a:latin typeface="맑은 고딕" pitchFamily="50" charset="-127"/>
                <a:ea typeface="맑은 고딕" pitchFamily="50" charset="-127"/>
              </a:rPr>
              <a:t>준비물 </a:t>
            </a:r>
            <a:r>
              <a:rPr lang="en-US" altLang="ko-KR" spc="-150" dirty="0">
                <a:latin typeface="맑은 고딕" pitchFamily="50" charset="-127"/>
                <a:ea typeface="맑은 고딕" pitchFamily="50" charset="-127"/>
              </a:rPr>
              <a:t>177</a:t>
            </a:r>
            <a:r>
              <a:rPr lang="ko-KR" altLang="en-US" spc="-150" dirty="0">
                <a:latin typeface="맑은 고딕" pitchFamily="50" charset="-127"/>
                <a:ea typeface="맑은 고딕" pitchFamily="50" charset="-127"/>
              </a:rPr>
              <a:t>쪽</a:t>
            </a:r>
            <a:endParaRPr lang="en-US" altLang="ko-KR" spc="-15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="" xmlns:a16="http://schemas.microsoft.com/office/drawing/2014/main" id="{E03C568D-BAE6-47F5-A692-EE437E45C1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280528"/>
              </p:ext>
            </p:extLst>
          </p:nvPr>
        </p:nvGraphicFramePr>
        <p:xfrm>
          <a:off x="3488658" y="1939173"/>
          <a:ext cx="327258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32725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kumimoji="1" lang="ko-KR" altLang="en-US" sz="2000" b="0" kern="1200" spc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184DA339-B506-402C-8288-20DDFAC95FE4}"/>
              </a:ext>
            </a:extLst>
          </p:cNvPr>
          <p:cNvSpPr/>
          <p:nvPr/>
        </p:nvSpPr>
        <p:spPr bwMode="auto">
          <a:xfrm>
            <a:off x="506728" y="2451567"/>
            <a:ext cx="565956" cy="71194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endParaRPr kumimoji="1" lang="ko-KR" altLang="en-US" sz="20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="" xmlns:a16="http://schemas.microsoft.com/office/drawing/2014/main" id="{A687C473-6C8C-460C-99BC-1223C0D9D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963" y="2298266"/>
            <a:ext cx="360000" cy="355000"/>
          </a:xfrm>
          <a:prstGeom prst="rect">
            <a:avLst/>
          </a:prstGeom>
        </p:spPr>
      </p:pic>
      <p:graphicFrame>
        <p:nvGraphicFramePr>
          <p:cNvPr id="56" name="표 55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476854"/>
              </p:ext>
            </p:extLst>
          </p:nvPr>
        </p:nvGraphicFramePr>
        <p:xfrm>
          <a:off x="641003" y="2497289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spc="-15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2000" b="1" kern="1200" spc="-15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spc="-15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2000" b="1" kern="1200" spc="-15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타원 27"/>
          <p:cNvSpPr/>
          <p:nvPr/>
        </p:nvSpPr>
        <p:spPr>
          <a:xfrm>
            <a:off x="12132" y="187731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9182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290C23E-4310-46DC-9F30-25AC5756F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1" y="2105902"/>
            <a:ext cx="6870023" cy="264619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5312" y="894493"/>
            <a:ext cx="6918956" cy="7057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전체에 대한 부분을 분수로 나타내 보세요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131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 새로 쓰기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528713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6_3_4_01.svg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\app\resource\contents\lesson06\ops\6\images\6_3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pic>
        <p:nvPicPr>
          <p:cNvPr id="4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TextBox 8">
            <a:extLst>
              <a:ext uri="{FF2B5EF4-FFF2-40B4-BE49-F238E27FC236}">
                <a16:creationId xmlns="" xmlns:a16="http://schemas.microsoft.com/office/drawing/2014/main" id="{D6BF7474-A089-44A5-819A-16B15AB649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105" name="TextBox 43">
            <a:extLst>
              <a:ext uri="{FF2B5EF4-FFF2-40B4-BE49-F238E27FC236}">
                <a16:creationId xmlns="" xmlns:a16="http://schemas.microsoft.com/office/drawing/2014/main" id="{B08262F2-FBF5-44A5-B24A-1A2BC2326D82}"/>
              </a:ext>
            </a:extLst>
          </p:cNvPr>
          <p:cNvSpPr txBox="1"/>
          <p:nvPr/>
        </p:nvSpPr>
        <p:spPr>
          <a:xfrm>
            <a:off x="3116550" y="2514947"/>
            <a:ext cx="3687698" cy="58400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20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남은 부분은 전체의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="" xmlns:a16="http://schemas.microsoft.com/office/drawing/2014/main" id="{AAFA4F95-A729-4717-9EEF-1D73F2202004}"/>
              </a:ext>
            </a:extLst>
          </p:cNvPr>
          <p:cNvSpPr/>
          <p:nvPr/>
        </p:nvSpPr>
        <p:spPr>
          <a:xfrm>
            <a:off x="6563714" y="516038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21">
            <a:extLst>
              <a:ext uri="{FF2B5EF4-FFF2-40B4-BE49-F238E27FC236}">
                <a16:creationId xmlns="" xmlns:a16="http://schemas.microsoft.com/office/drawing/2014/main" id="{C681E26C-C5D6-4C0C-AA75-AD21B406B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9">
            <a:extLst>
              <a:ext uri="{FF2B5EF4-FFF2-40B4-BE49-F238E27FC236}">
                <a16:creationId xmlns="" xmlns:a16="http://schemas.microsoft.com/office/drawing/2014/main" id="{983F6A16-F1A5-4ACD-9443-A580C8F900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43">
            <a:extLst>
              <a:ext uri="{FF2B5EF4-FFF2-40B4-BE49-F238E27FC236}">
                <a16:creationId xmlns="" xmlns:a16="http://schemas.microsoft.com/office/drawing/2014/main" id="{D8F670FC-FE23-4698-8649-780ADB6B5435}"/>
              </a:ext>
            </a:extLst>
          </p:cNvPr>
          <p:cNvSpPr txBox="1"/>
          <p:nvPr/>
        </p:nvSpPr>
        <p:spPr>
          <a:xfrm>
            <a:off x="3116550" y="3360618"/>
            <a:ext cx="3687698" cy="58400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20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먹은 부분은 전체의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="" xmlns:a16="http://schemas.microsoft.com/office/drawing/2014/main" id="{539F8F47-EB8F-4313-9EFF-D04FD4E106F2}"/>
              </a:ext>
            </a:extLst>
          </p:cNvPr>
          <p:cNvSpPr/>
          <p:nvPr/>
        </p:nvSpPr>
        <p:spPr>
          <a:xfrm>
            <a:off x="552954" y="218065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184DA339-B506-402C-8288-20DDFAC95FE4}"/>
              </a:ext>
            </a:extLst>
          </p:cNvPr>
          <p:cNvSpPr/>
          <p:nvPr/>
        </p:nvSpPr>
        <p:spPr bwMode="auto">
          <a:xfrm>
            <a:off x="5243037" y="2569375"/>
            <a:ext cx="565956" cy="71194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endParaRPr kumimoji="1" lang="ko-KR" altLang="en-US" sz="20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A687C473-6C8C-460C-99BC-1223C0D9D6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0272" y="2416074"/>
            <a:ext cx="360000" cy="355000"/>
          </a:xfrm>
          <a:prstGeom prst="rect">
            <a:avLst/>
          </a:prstGeom>
        </p:spPr>
      </p:pic>
      <p:graphicFrame>
        <p:nvGraphicFramePr>
          <p:cNvPr id="25" name="표 24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797619"/>
              </p:ext>
            </p:extLst>
          </p:nvPr>
        </p:nvGraphicFramePr>
        <p:xfrm>
          <a:off x="5377312" y="2615097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spc="-15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2000" b="1" kern="1200" spc="-15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spc="-15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endParaRPr kumimoji="1" lang="ko-KR" altLang="en-US" sz="2000" b="1" kern="1200" spc="-15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184DA339-B506-402C-8288-20DDFAC95FE4}"/>
              </a:ext>
            </a:extLst>
          </p:cNvPr>
          <p:cNvSpPr/>
          <p:nvPr/>
        </p:nvSpPr>
        <p:spPr bwMode="auto">
          <a:xfrm>
            <a:off x="5243037" y="3434618"/>
            <a:ext cx="565956" cy="71194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endParaRPr kumimoji="1" lang="ko-KR" altLang="en-US" sz="20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A687C473-6C8C-460C-99BC-1223C0D9D6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0272" y="3281317"/>
            <a:ext cx="360000" cy="355000"/>
          </a:xfrm>
          <a:prstGeom prst="rect">
            <a:avLst/>
          </a:prstGeom>
        </p:spPr>
      </p:pic>
      <p:graphicFrame>
        <p:nvGraphicFramePr>
          <p:cNvPr id="28" name="표 27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507514"/>
              </p:ext>
            </p:extLst>
          </p:nvPr>
        </p:nvGraphicFramePr>
        <p:xfrm>
          <a:off x="5377312" y="3480340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spc="-15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endParaRPr kumimoji="1" lang="ko-KR" altLang="en-US" sz="2000" b="1" kern="1200" spc="-15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spc="-15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endParaRPr kumimoji="1" lang="ko-KR" altLang="en-US" sz="2000" b="1" kern="1200" spc="-15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0133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3"/>
            <a:ext cx="6918956" cy="6912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주어진 분수만큼 색칠해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이너 버튼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 유도 버튼 있음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 시 예 약물과 정답 이미지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약물은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’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 시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처음부터 나타나지 않음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95234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6_3_5_01.svg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/ 6_3_5_02.svg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\app\resource\contents\lesson06\ops\6\images\6_3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pic>
        <p:nvPicPr>
          <p:cNvPr id="4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TextBox 8">
            <a:extLst>
              <a:ext uri="{FF2B5EF4-FFF2-40B4-BE49-F238E27FC236}">
                <a16:creationId xmlns="" xmlns:a16="http://schemas.microsoft.com/office/drawing/2014/main" id="{D6BF7474-A089-44A5-819A-16B15AB649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31" name="직사각형 21">
            <a:extLst>
              <a:ext uri="{FF2B5EF4-FFF2-40B4-BE49-F238E27FC236}">
                <a16:creationId xmlns="" xmlns:a16="http://schemas.microsoft.com/office/drawing/2014/main" id="{C681E26C-C5D6-4C0C-AA75-AD21B406B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9">
            <a:extLst>
              <a:ext uri="{FF2B5EF4-FFF2-40B4-BE49-F238E27FC236}">
                <a16:creationId xmlns="" xmlns:a16="http://schemas.microsoft.com/office/drawing/2014/main" id="{983F6A16-F1A5-4ACD-9443-A580C8F900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="" xmlns:a16="http://schemas.microsoft.com/office/drawing/2014/main" id="{61265B5C-D8AB-4EDC-9CEE-ABABA46A0C48}"/>
              </a:ext>
            </a:extLst>
          </p:cNvPr>
          <p:cNvSpPr/>
          <p:nvPr/>
        </p:nvSpPr>
        <p:spPr>
          <a:xfrm>
            <a:off x="1415571" y="2049549"/>
            <a:ext cx="804246" cy="839391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="" xmlns:a16="http://schemas.microsoft.com/office/drawing/2014/main" id="{24B0659C-852C-4349-8F57-4ECAE2FF7A26}"/>
              </a:ext>
            </a:extLst>
          </p:cNvPr>
          <p:cNvSpPr/>
          <p:nvPr/>
        </p:nvSpPr>
        <p:spPr>
          <a:xfrm>
            <a:off x="4835951" y="2024355"/>
            <a:ext cx="804246" cy="839391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="" xmlns:a16="http://schemas.microsoft.com/office/drawing/2014/main" id="{06504BAB-78F0-469E-B953-5BD090C9CAC8}"/>
              </a:ext>
            </a:extLst>
          </p:cNvPr>
          <p:cNvGrpSpPr/>
          <p:nvPr/>
        </p:nvGrpSpPr>
        <p:grpSpPr>
          <a:xfrm>
            <a:off x="2807804" y="5303634"/>
            <a:ext cx="1352988" cy="217509"/>
            <a:chOff x="319554" y="1245924"/>
            <a:chExt cx="2636592" cy="423864"/>
          </a:xfrm>
        </p:grpSpPr>
        <p:pic>
          <p:nvPicPr>
            <p:cNvPr id="36" name="Picture 11">
              <a:extLst>
                <a:ext uri="{FF2B5EF4-FFF2-40B4-BE49-F238E27FC236}">
                  <a16:creationId xmlns="" xmlns:a16="http://schemas.microsoft.com/office/drawing/2014/main" id="{CC081833-F942-42B8-967E-A9C5AAA5EB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554" y="1245924"/>
              <a:ext cx="409575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7" name="Picture 12">
              <a:extLst>
                <a:ext uri="{FF2B5EF4-FFF2-40B4-BE49-F238E27FC236}">
                  <a16:creationId xmlns="" xmlns:a16="http://schemas.microsoft.com/office/drawing/2014/main" id="{4BE3EE46-2CFE-41D9-9C57-5EA289BF99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667" y="131736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8" name="Picture 13">
              <a:extLst>
                <a:ext uri="{FF2B5EF4-FFF2-40B4-BE49-F238E27FC236}">
                  <a16:creationId xmlns="" xmlns:a16="http://schemas.microsoft.com/office/drawing/2014/main" id="{0469E29F-449C-4406-B0A4-2AA055F7ED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1312601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9" name="Picture 14">
              <a:extLst>
                <a:ext uri="{FF2B5EF4-FFF2-40B4-BE49-F238E27FC236}">
                  <a16:creationId xmlns="" xmlns:a16="http://schemas.microsoft.com/office/drawing/2014/main" id="{8B01B057-C0ED-4D98-931B-13A0E09FCC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7046" y="1260213"/>
              <a:ext cx="419100" cy="409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26C749B6-FE4E-4C91-940C-ED42C4288C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684" y="2967355"/>
            <a:ext cx="2543731" cy="20818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EFF1FF45-550C-4FC6-8E67-C872D56EA2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1509" y="3079051"/>
            <a:ext cx="2105482" cy="1969454"/>
          </a:xfrm>
          <a:prstGeom prst="rect">
            <a:avLst/>
          </a:prstGeom>
        </p:spPr>
      </p:pic>
      <p:sp>
        <p:nvSpPr>
          <p:cNvPr id="51" name="타원 50">
            <a:extLst>
              <a:ext uri="{FF2B5EF4-FFF2-40B4-BE49-F238E27FC236}">
                <a16:creationId xmlns="" xmlns:a16="http://schemas.microsoft.com/office/drawing/2014/main" id="{6126BE8B-73CE-4793-AFD3-64291AF5BBA9}"/>
              </a:ext>
            </a:extLst>
          </p:cNvPr>
          <p:cNvSpPr/>
          <p:nvPr/>
        </p:nvSpPr>
        <p:spPr>
          <a:xfrm>
            <a:off x="5676555" y="512444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="" xmlns:a16="http://schemas.microsoft.com/office/drawing/2014/main" id="{3348F323-54CB-43E8-869C-47B217746529}"/>
              </a:ext>
            </a:extLst>
          </p:cNvPr>
          <p:cNvSpPr/>
          <p:nvPr/>
        </p:nvSpPr>
        <p:spPr>
          <a:xfrm>
            <a:off x="2458002" y="531096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9" name="표 28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759578"/>
              </p:ext>
            </p:extLst>
          </p:nvPr>
        </p:nvGraphicFramePr>
        <p:xfrm>
          <a:off x="1673008" y="2186619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9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0" name="표 39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242593"/>
              </p:ext>
            </p:extLst>
          </p:nvPr>
        </p:nvGraphicFramePr>
        <p:xfrm>
          <a:off x="5094058" y="2167114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9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554684" y="2724786"/>
            <a:ext cx="332411" cy="290670"/>
            <a:chOff x="554684" y="1901841"/>
            <a:chExt cx="332411" cy="290670"/>
          </a:xfrm>
        </p:grpSpPr>
        <p:pic>
          <p:nvPicPr>
            <p:cNvPr id="41" name="Picture 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684" y="1901841"/>
              <a:ext cx="332411" cy="2670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직사각형 2"/>
            <p:cNvSpPr/>
            <p:nvPr/>
          </p:nvSpPr>
          <p:spPr>
            <a:xfrm>
              <a:off x="554684" y="1901841"/>
              <a:ext cx="332411" cy="29067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4053260" y="2724786"/>
            <a:ext cx="332411" cy="290670"/>
            <a:chOff x="554684" y="1901841"/>
            <a:chExt cx="332411" cy="290670"/>
          </a:xfrm>
        </p:grpSpPr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684" y="1901841"/>
              <a:ext cx="332411" cy="2670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6" name="직사각형 45"/>
            <p:cNvSpPr/>
            <p:nvPr/>
          </p:nvSpPr>
          <p:spPr>
            <a:xfrm>
              <a:off x="554684" y="1901841"/>
              <a:ext cx="332411" cy="29067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타원 49">
            <a:extLst>
              <a:ext uri="{FF2B5EF4-FFF2-40B4-BE49-F238E27FC236}">
                <a16:creationId xmlns="" xmlns:a16="http://schemas.microsoft.com/office/drawing/2014/main" id="{6126BE8B-73CE-4793-AFD3-64291AF5BBA9}"/>
              </a:ext>
            </a:extLst>
          </p:cNvPr>
          <p:cNvSpPr/>
          <p:nvPr/>
        </p:nvSpPr>
        <p:spPr>
          <a:xfrm>
            <a:off x="3843414" y="296094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="" xmlns:a16="http://schemas.microsoft.com/office/drawing/2014/main" id="{6126BE8B-73CE-4793-AFD3-64291AF5BBA9}"/>
              </a:ext>
            </a:extLst>
          </p:cNvPr>
          <p:cNvSpPr/>
          <p:nvPr/>
        </p:nvSpPr>
        <p:spPr>
          <a:xfrm>
            <a:off x="406415" y="302347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236296" y="2771317"/>
            <a:ext cx="1680483" cy="796424"/>
            <a:chOff x="7236296" y="3140968"/>
            <a:chExt cx="1680483" cy="796424"/>
          </a:xfrm>
        </p:grpSpPr>
        <p:pic>
          <p:nvPicPr>
            <p:cNvPr id="54" name="그림 53">
              <a:extLst>
                <a:ext uri="{FF2B5EF4-FFF2-40B4-BE49-F238E27FC236}">
                  <a16:creationId xmlns="" xmlns:a16="http://schemas.microsoft.com/office/drawing/2014/main" id="{02681929-AD86-48A1-831F-CA2CE2FE49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8038" t="6805" r="10376" b="5475"/>
            <a:stretch/>
          </p:blipFill>
          <p:spPr>
            <a:xfrm>
              <a:off x="7236296" y="3140968"/>
              <a:ext cx="881509" cy="796424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="" xmlns:a16="http://schemas.microsoft.com/office/drawing/2014/main" id="{DBB0B46B-6495-484F-949B-BBF1D89E1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183111" y="3179650"/>
              <a:ext cx="733668" cy="702294"/>
            </a:xfrm>
            <a:prstGeom prst="rect">
              <a:avLst/>
            </a:prstGeom>
          </p:spPr>
        </p:pic>
      </p:grpSp>
      <p:sp>
        <p:nvSpPr>
          <p:cNvPr id="4" name="사각형: 둥근 모서리 3">
            <a:extLst>
              <a:ext uri="{FF2B5EF4-FFF2-40B4-BE49-F238E27FC236}">
                <a16:creationId xmlns="" xmlns:a16="http://schemas.microsoft.com/office/drawing/2014/main" id="{71B21E3B-67DB-4DCE-AFF3-11E4743C574A}"/>
              </a:ext>
            </a:extLst>
          </p:cNvPr>
          <p:cNvSpPr/>
          <p:nvPr/>
        </p:nvSpPr>
        <p:spPr>
          <a:xfrm>
            <a:off x="358272" y="2476751"/>
            <a:ext cx="2918845" cy="2571940"/>
          </a:xfrm>
          <a:prstGeom prst="round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="" xmlns:a16="http://schemas.microsoft.com/office/drawing/2014/main" id="{5961F75E-B63C-4F73-ABEA-7A66A349BA47}"/>
              </a:ext>
            </a:extLst>
          </p:cNvPr>
          <p:cNvSpPr/>
          <p:nvPr/>
        </p:nvSpPr>
        <p:spPr>
          <a:xfrm>
            <a:off x="3778652" y="2476751"/>
            <a:ext cx="2918845" cy="2571940"/>
          </a:xfrm>
          <a:prstGeom prst="round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 bwMode="auto">
          <a:xfrm>
            <a:off x="5094058" y="2476751"/>
            <a:ext cx="325654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7" name="그림 46">
            <a:extLst>
              <a:ext uri="{FF2B5EF4-FFF2-40B4-BE49-F238E27FC236}">
                <a16:creationId xmlns="" xmlns:a16="http://schemas.microsoft.com/office/drawing/2014/main" id="{17C052F2-319C-47DC-8383-3497F972BF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763" y="3726926"/>
            <a:ext cx="437451" cy="58618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="" xmlns:a16="http://schemas.microsoft.com/office/drawing/2014/main" id="{17C052F2-319C-47DC-8383-3497F972BF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717" y="3707421"/>
            <a:ext cx="437451" cy="586184"/>
          </a:xfrm>
          <a:prstGeom prst="rect">
            <a:avLst/>
          </a:prstGeom>
        </p:spPr>
      </p:pic>
      <p:sp>
        <p:nvSpPr>
          <p:cNvPr id="59" name="타원 58">
            <a:extLst>
              <a:ext uri="{FF2B5EF4-FFF2-40B4-BE49-F238E27FC236}">
                <a16:creationId xmlns="" xmlns:a16="http://schemas.microsoft.com/office/drawing/2014/main" id="{6126BE8B-73CE-4793-AFD3-64291AF5BBA9}"/>
              </a:ext>
            </a:extLst>
          </p:cNvPr>
          <p:cNvSpPr/>
          <p:nvPr/>
        </p:nvSpPr>
        <p:spPr>
          <a:xfrm>
            <a:off x="2013525" y="375465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483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40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예 약물은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’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처음부터 나타나지 않음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5312" y="894493"/>
            <a:ext cx="6918956" cy="6912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주어진 분수만큼 색칠해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577404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6_3_5_03.svg / 6_3_5_04.svg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\app\resource\contents\lesson06\ops\6\images\6_3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pic>
        <p:nvPicPr>
          <p:cNvPr id="4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TextBox 8">
            <a:extLst>
              <a:ext uri="{FF2B5EF4-FFF2-40B4-BE49-F238E27FC236}">
                <a16:creationId xmlns="" xmlns:a16="http://schemas.microsoft.com/office/drawing/2014/main" id="{D6BF7474-A089-44A5-819A-16B15AB649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31" name="직사각형 21">
            <a:extLst>
              <a:ext uri="{FF2B5EF4-FFF2-40B4-BE49-F238E27FC236}">
                <a16:creationId xmlns="" xmlns:a16="http://schemas.microsoft.com/office/drawing/2014/main" id="{C681E26C-C5D6-4C0C-AA75-AD21B406B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9">
            <a:extLst>
              <a:ext uri="{FF2B5EF4-FFF2-40B4-BE49-F238E27FC236}">
                <a16:creationId xmlns="" xmlns:a16="http://schemas.microsoft.com/office/drawing/2014/main" id="{983F6A16-F1A5-4ACD-9443-A580C8F900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BF2ACFC9-2B5E-48DA-ABB9-45EB217CF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855" y="2979537"/>
            <a:ext cx="2187878" cy="197572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="" xmlns:a16="http://schemas.microsoft.com/office/drawing/2014/main" id="{1395FBB6-8B8A-438D-8174-D8508CAB1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2541" y="2976683"/>
            <a:ext cx="2472965" cy="1942570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4E99FC2D-CC8E-492F-87AF-B7091901098A}"/>
              </a:ext>
            </a:extLst>
          </p:cNvPr>
          <p:cNvGrpSpPr/>
          <p:nvPr/>
        </p:nvGrpSpPr>
        <p:grpSpPr>
          <a:xfrm>
            <a:off x="2807804" y="5301208"/>
            <a:ext cx="1367652" cy="222396"/>
            <a:chOff x="290979" y="2009759"/>
            <a:chExt cx="2665167" cy="433388"/>
          </a:xfrm>
        </p:grpSpPr>
        <p:pic>
          <p:nvPicPr>
            <p:cNvPr id="56" name="Picture 15">
              <a:extLst>
                <a:ext uri="{FF2B5EF4-FFF2-40B4-BE49-F238E27FC236}">
                  <a16:creationId xmlns="" xmlns:a16="http://schemas.microsoft.com/office/drawing/2014/main" id="{5CCB4F3E-FF9C-4BEC-B76B-796C79BA95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79" y="2009759"/>
              <a:ext cx="438150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7" name="Picture 13">
              <a:extLst>
                <a:ext uri="{FF2B5EF4-FFF2-40B4-BE49-F238E27FC236}">
                  <a16:creationId xmlns="" xmlns:a16="http://schemas.microsoft.com/office/drawing/2014/main" id="{575FD667-1944-4BD5-9140-5AFBD2042B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913" y="2076434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8" name="Picture 12">
              <a:extLst>
                <a:ext uri="{FF2B5EF4-FFF2-40B4-BE49-F238E27FC236}">
                  <a16:creationId xmlns="" xmlns:a16="http://schemas.microsoft.com/office/drawing/2014/main" id="{6B3417F1-1A9C-461F-B0A7-1DB0EC014D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208310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9" name="Picture 16">
              <a:extLst>
                <a:ext uri="{FF2B5EF4-FFF2-40B4-BE49-F238E27FC236}">
                  <a16:creationId xmlns="" xmlns:a16="http://schemas.microsoft.com/office/drawing/2014/main" id="{EBE4E646-5011-4CFB-BAC9-DE1F2E6E21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521" y="2014522"/>
              <a:ext cx="428625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E9A42886-33CD-40D8-9EDC-0679820E5C85}"/>
              </a:ext>
            </a:extLst>
          </p:cNvPr>
          <p:cNvSpPr/>
          <p:nvPr/>
        </p:nvSpPr>
        <p:spPr>
          <a:xfrm>
            <a:off x="5676555" y="512444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="" xmlns:a16="http://schemas.microsoft.com/office/drawing/2014/main" id="{288FB8F8-3DC6-4791-9192-8789D5FD970A}"/>
              </a:ext>
            </a:extLst>
          </p:cNvPr>
          <p:cNvSpPr/>
          <p:nvPr/>
        </p:nvSpPr>
        <p:spPr>
          <a:xfrm>
            <a:off x="2458002" y="531096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사각형: 둥근 모서리 4">
            <a:extLst>
              <a:ext uri="{FF2B5EF4-FFF2-40B4-BE49-F238E27FC236}">
                <a16:creationId xmlns="" xmlns:a16="http://schemas.microsoft.com/office/drawing/2014/main" id="{61265B5C-D8AB-4EDC-9CEE-ABABA46A0C48}"/>
              </a:ext>
            </a:extLst>
          </p:cNvPr>
          <p:cNvSpPr/>
          <p:nvPr/>
        </p:nvSpPr>
        <p:spPr>
          <a:xfrm>
            <a:off x="1415571" y="2060848"/>
            <a:ext cx="804246" cy="839391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3">
            <a:extLst>
              <a:ext uri="{FF2B5EF4-FFF2-40B4-BE49-F238E27FC236}">
                <a16:creationId xmlns="" xmlns:a16="http://schemas.microsoft.com/office/drawing/2014/main" id="{24B0659C-852C-4349-8F57-4ECAE2FF7A26}"/>
              </a:ext>
            </a:extLst>
          </p:cNvPr>
          <p:cNvSpPr/>
          <p:nvPr/>
        </p:nvSpPr>
        <p:spPr>
          <a:xfrm>
            <a:off x="4835951" y="2024844"/>
            <a:ext cx="804246" cy="839391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6" name="표 35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158047"/>
              </p:ext>
            </p:extLst>
          </p:nvPr>
        </p:nvGraphicFramePr>
        <p:xfrm>
          <a:off x="1673008" y="2197918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8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47615"/>
              </p:ext>
            </p:extLst>
          </p:nvPr>
        </p:nvGraphicFramePr>
        <p:xfrm>
          <a:off x="5094058" y="2167603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7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8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7203702" y="2498563"/>
            <a:ext cx="1760786" cy="817018"/>
            <a:chOff x="7203702" y="2254880"/>
            <a:chExt cx="1760786" cy="817018"/>
          </a:xfrm>
        </p:grpSpPr>
        <p:pic>
          <p:nvPicPr>
            <p:cNvPr id="41" name="그림 40">
              <a:extLst>
                <a:ext uri="{FF2B5EF4-FFF2-40B4-BE49-F238E27FC236}">
                  <a16:creationId xmlns="" xmlns:a16="http://schemas.microsoft.com/office/drawing/2014/main" id="{F0B37721-7429-40E1-8A8A-D7483D7A5B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5018" b="4128"/>
            <a:stretch/>
          </p:blipFill>
          <p:spPr>
            <a:xfrm>
              <a:off x="7203702" y="2254880"/>
              <a:ext cx="855918" cy="817018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="" xmlns:a16="http://schemas.microsoft.com/office/drawing/2014/main" id="{57D669EB-03BF-4AE9-A37F-353394181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064134" y="2307644"/>
              <a:ext cx="900354" cy="764254"/>
            </a:xfrm>
            <a:prstGeom prst="rect">
              <a:avLst/>
            </a:prstGeom>
          </p:spPr>
        </p:pic>
      </p:grpSp>
      <p:sp>
        <p:nvSpPr>
          <p:cNvPr id="45" name="사각형: 둥근 모서리 32">
            <a:extLst>
              <a:ext uri="{FF2B5EF4-FFF2-40B4-BE49-F238E27FC236}">
                <a16:creationId xmlns="" xmlns:a16="http://schemas.microsoft.com/office/drawing/2014/main" id="{5961F75E-B63C-4F73-ABEA-7A66A349BA47}"/>
              </a:ext>
            </a:extLst>
          </p:cNvPr>
          <p:cNvSpPr/>
          <p:nvPr/>
        </p:nvSpPr>
        <p:spPr>
          <a:xfrm>
            <a:off x="3778652" y="2476751"/>
            <a:ext cx="2918845" cy="2571940"/>
          </a:xfrm>
          <a:prstGeom prst="round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="" xmlns:a16="http://schemas.microsoft.com/office/drawing/2014/main" id="{71B21E3B-67DB-4DCE-AFF3-11E4743C574A}"/>
              </a:ext>
            </a:extLst>
          </p:cNvPr>
          <p:cNvSpPr/>
          <p:nvPr/>
        </p:nvSpPr>
        <p:spPr>
          <a:xfrm>
            <a:off x="358272" y="2476750"/>
            <a:ext cx="2918845" cy="2464417"/>
          </a:xfrm>
          <a:prstGeom prst="round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3"/>
          <p:cNvSpPr txBox="1"/>
          <p:nvPr/>
        </p:nvSpPr>
        <p:spPr>
          <a:xfrm>
            <a:off x="5271443" y="1664804"/>
            <a:ext cx="1588467" cy="230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spc="-150" dirty="0" smtClean="0">
                <a:latin typeface="맑은 고딕" pitchFamily="50" charset="-127"/>
                <a:ea typeface="맑은 고딕" pitchFamily="50" charset="-127"/>
              </a:rPr>
              <a:t>도형</a:t>
            </a:r>
            <a:r>
              <a:rPr lang="ko-KR" altLang="en-US" sz="900" spc="-150" dirty="0" smtClean="0">
                <a:latin typeface="맑은 고딕" pitchFamily="50" charset="-127"/>
                <a:ea typeface="맑은 고딕" pitchFamily="50" charset="-127"/>
              </a:rPr>
              <a:t>을  </a:t>
            </a:r>
            <a:r>
              <a:rPr lang="ko-KR" altLang="en-US" sz="900" b="1" spc="-150" dirty="0" smtClean="0">
                <a:latin typeface="맑은 고딕" pitchFamily="50" charset="-127"/>
                <a:ea typeface="맑은 고딕" pitchFamily="50" charset="-127"/>
              </a:rPr>
              <a:t>클릭</a:t>
            </a:r>
            <a:r>
              <a:rPr lang="ko-KR" altLang="en-US" sz="900" spc="-150" dirty="0" smtClean="0">
                <a:latin typeface="맑은 고딕" pitchFamily="50" charset="-127"/>
                <a:ea typeface="맑은 고딕" pitchFamily="50" charset="-127"/>
              </a:rPr>
              <a:t> 해보세요</a:t>
            </a:r>
            <a:r>
              <a:rPr lang="en-US" altLang="ko-KR" sz="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50" name="그룹 49"/>
          <p:cNvGrpSpPr/>
          <p:nvPr/>
        </p:nvGrpSpPr>
        <p:grpSpPr>
          <a:xfrm>
            <a:off x="554684" y="2724786"/>
            <a:ext cx="332411" cy="290670"/>
            <a:chOff x="554684" y="1901841"/>
            <a:chExt cx="332411" cy="290670"/>
          </a:xfrm>
        </p:grpSpPr>
        <p:pic>
          <p:nvPicPr>
            <p:cNvPr id="51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684" y="1901841"/>
              <a:ext cx="332411" cy="2670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0" name="직사각형 59"/>
            <p:cNvSpPr/>
            <p:nvPr/>
          </p:nvSpPr>
          <p:spPr>
            <a:xfrm>
              <a:off x="554684" y="1901841"/>
              <a:ext cx="332411" cy="29067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4053260" y="2724786"/>
            <a:ext cx="332411" cy="290670"/>
            <a:chOff x="554684" y="1901841"/>
            <a:chExt cx="332411" cy="290670"/>
          </a:xfrm>
        </p:grpSpPr>
        <p:pic>
          <p:nvPicPr>
            <p:cNvPr id="62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684" y="1901841"/>
              <a:ext cx="332411" cy="2670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3" name="직사각형 62"/>
            <p:cNvSpPr/>
            <p:nvPr/>
          </p:nvSpPr>
          <p:spPr>
            <a:xfrm>
              <a:off x="554684" y="1901841"/>
              <a:ext cx="332411" cy="29067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4" name="타원 63">
            <a:extLst>
              <a:ext uri="{FF2B5EF4-FFF2-40B4-BE49-F238E27FC236}">
                <a16:creationId xmlns="" xmlns:a16="http://schemas.microsoft.com/office/drawing/2014/main" id="{6126BE8B-73CE-4793-AFD3-64291AF5BBA9}"/>
              </a:ext>
            </a:extLst>
          </p:cNvPr>
          <p:cNvSpPr/>
          <p:nvPr/>
        </p:nvSpPr>
        <p:spPr>
          <a:xfrm>
            <a:off x="3843414" y="296094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="" xmlns:a16="http://schemas.microsoft.com/office/drawing/2014/main" id="{6126BE8B-73CE-4793-AFD3-64291AF5BBA9}"/>
              </a:ext>
            </a:extLst>
          </p:cNvPr>
          <p:cNvSpPr/>
          <p:nvPr/>
        </p:nvSpPr>
        <p:spPr>
          <a:xfrm>
            <a:off x="406415" y="302347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7" name="직선 연결선 46"/>
          <p:cNvCxnSpPr/>
          <p:nvPr/>
        </p:nvCxnSpPr>
        <p:spPr bwMode="auto">
          <a:xfrm>
            <a:off x="5094058" y="2476751"/>
            <a:ext cx="325654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9" name="그림 48">
            <a:extLst>
              <a:ext uri="{FF2B5EF4-FFF2-40B4-BE49-F238E27FC236}">
                <a16:creationId xmlns="" xmlns:a16="http://schemas.microsoft.com/office/drawing/2014/main" id="{17C052F2-319C-47DC-8383-3497F972BF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763" y="3726926"/>
            <a:ext cx="437451" cy="586184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="" xmlns:a16="http://schemas.microsoft.com/office/drawing/2014/main" id="{17C052F2-319C-47DC-8383-3497F972BF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717" y="3707421"/>
            <a:ext cx="437451" cy="58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679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3"/>
            <a:ext cx="6918956" cy="7229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부분을 보고 전체를 만들어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602989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6_3_6_01.svg / 6_3_6_01_answer.svg / 6_3_6_02.svg / 6_3_6_02_answer.svg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\app\resource\contents\lesson06\ops\6\images\6_3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pic>
        <p:nvPicPr>
          <p:cNvPr id="4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TextBox 8">
            <a:extLst>
              <a:ext uri="{FF2B5EF4-FFF2-40B4-BE49-F238E27FC236}">
                <a16:creationId xmlns="" xmlns:a16="http://schemas.microsoft.com/office/drawing/2014/main" id="{D6BF7474-A089-44A5-819A-16B15AB649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31" name="직사각형 21">
            <a:extLst>
              <a:ext uri="{FF2B5EF4-FFF2-40B4-BE49-F238E27FC236}">
                <a16:creationId xmlns="" xmlns:a16="http://schemas.microsoft.com/office/drawing/2014/main" id="{C681E26C-C5D6-4C0C-AA75-AD21B406B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9">
            <a:extLst>
              <a:ext uri="{FF2B5EF4-FFF2-40B4-BE49-F238E27FC236}">
                <a16:creationId xmlns="" xmlns:a16="http://schemas.microsoft.com/office/drawing/2014/main" id="{983F6A16-F1A5-4ACD-9443-A580C8F900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3" name="Picture 38">
            <a:extLst>
              <a:ext uri="{FF2B5EF4-FFF2-40B4-BE49-F238E27FC236}">
                <a16:creationId xmlns="" xmlns:a16="http://schemas.microsoft.com/office/drawing/2014/main" id="{B81C2D15-6BF1-4633-AF9C-BE1547D71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019943"/>
            <a:ext cx="1102066" cy="379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4ABDE72C-76D9-4280-A159-246043F8DA24}"/>
              </a:ext>
            </a:extLst>
          </p:cNvPr>
          <p:cNvSpPr txBox="1"/>
          <p:nvPr/>
        </p:nvSpPr>
        <p:spPr>
          <a:xfrm>
            <a:off x="3939526" y="1068345"/>
            <a:ext cx="1039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pc="-150" dirty="0">
                <a:latin typeface="맑은 고딕" pitchFamily="50" charset="-127"/>
                <a:ea typeface="맑은 고딕" pitchFamily="50" charset="-127"/>
              </a:rPr>
              <a:t>준비물 </a:t>
            </a:r>
            <a:r>
              <a:rPr lang="en-US" altLang="ko-KR" spc="-150" dirty="0">
                <a:latin typeface="맑은 고딕" pitchFamily="50" charset="-127"/>
                <a:ea typeface="맑은 고딕" pitchFamily="50" charset="-127"/>
              </a:rPr>
              <a:t>177</a:t>
            </a:r>
            <a:r>
              <a:rPr lang="ko-KR" altLang="en-US" spc="-150" dirty="0">
                <a:latin typeface="맑은 고딕" pitchFamily="50" charset="-127"/>
                <a:ea typeface="맑은 고딕" pitchFamily="50" charset="-127"/>
              </a:rPr>
              <a:t>쪽</a:t>
            </a:r>
            <a:endParaRPr lang="en-US" altLang="ko-KR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6AE36C32-1807-44C3-B595-C1FD13BAF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519" y="2114472"/>
            <a:ext cx="1946261" cy="1290156"/>
          </a:xfrm>
          <a:prstGeom prst="rect">
            <a:avLst/>
          </a:prstGeom>
        </p:spPr>
      </p:pic>
      <p:sp>
        <p:nvSpPr>
          <p:cNvPr id="36" name="직사각형 21">
            <a:extLst>
              <a:ext uri="{FF2B5EF4-FFF2-40B4-BE49-F238E27FC236}">
                <a16:creationId xmlns="" xmlns:a16="http://schemas.microsoft.com/office/drawing/2014/main" id="{0DB92346-AA58-45EB-A78F-7803187EF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4268" y="948195"/>
            <a:ext cx="2159732" cy="1977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손가락 버튼 또는 정답 확인 버튼 클릭 시 예 약물 함께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안 보임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손가락 버튼 클릭 시 정답 이미지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pic>
        <p:nvPicPr>
          <p:cNvPr id="37" name="Picture 6">
            <a:extLst>
              <a:ext uri="{FF2B5EF4-FFF2-40B4-BE49-F238E27FC236}">
                <a16:creationId xmlns="" xmlns:a16="http://schemas.microsoft.com/office/drawing/2014/main" id="{7E89C263-2D7C-4755-A537-2FDF3154E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D236F963-5FBE-4EB1-A494-A41EDE4F2EEE}"/>
              </a:ext>
            </a:extLst>
          </p:cNvPr>
          <p:cNvSpPr/>
          <p:nvPr/>
        </p:nvSpPr>
        <p:spPr>
          <a:xfrm>
            <a:off x="6563714" y="512785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1" name="표 50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819350"/>
              </p:ext>
            </p:extLst>
          </p:nvPr>
        </p:nvGraphicFramePr>
        <p:xfrm>
          <a:off x="1475656" y="2492896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9" name="그림 48">
            <a:extLst>
              <a:ext uri="{FF2B5EF4-FFF2-40B4-BE49-F238E27FC236}">
                <a16:creationId xmlns="" xmlns:a16="http://schemas.microsoft.com/office/drawing/2014/main" id="{D8405F2F-0309-485D-A16C-35CCA0FF02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9872" y="2060848"/>
            <a:ext cx="1560316" cy="1405939"/>
          </a:xfrm>
          <a:prstGeom prst="rect">
            <a:avLst/>
          </a:prstGeom>
        </p:spPr>
      </p:pic>
      <p:graphicFrame>
        <p:nvGraphicFramePr>
          <p:cNvPr id="53" name="표 52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839433"/>
              </p:ext>
            </p:extLst>
          </p:nvPr>
        </p:nvGraphicFramePr>
        <p:xfrm>
          <a:off x="3995936" y="2527643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83" y="2153040"/>
            <a:ext cx="332411" cy="267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타원 57">
            <a:extLst>
              <a:ext uri="{FF2B5EF4-FFF2-40B4-BE49-F238E27FC236}">
                <a16:creationId xmlns="" xmlns:a16="http://schemas.microsoft.com/office/drawing/2014/main" id="{6126BE8B-73CE-4793-AFD3-64291AF5BBA9}"/>
              </a:ext>
            </a:extLst>
          </p:cNvPr>
          <p:cNvSpPr/>
          <p:nvPr/>
        </p:nvSpPr>
        <p:spPr>
          <a:xfrm>
            <a:off x="309714" y="245173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473" y="2159624"/>
            <a:ext cx="332411" cy="267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타원 59">
            <a:extLst>
              <a:ext uri="{FF2B5EF4-FFF2-40B4-BE49-F238E27FC236}">
                <a16:creationId xmlns="" xmlns:a16="http://schemas.microsoft.com/office/drawing/2014/main" id="{6126BE8B-73CE-4793-AFD3-64291AF5BBA9}"/>
              </a:ext>
            </a:extLst>
          </p:cNvPr>
          <p:cNvSpPr/>
          <p:nvPr/>
        </p:nvSpPr>
        <p:spPr>
          <a:xfrm>
            <a:off x="3047204" y="245831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="" xmlns:a16="http://schemas.microsoft.com/office/drawing/2014/main" id="{17C052F2-319C-47DC-8383-3497F972BF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655" y="2199804"/>
            <a:ext cx="437451" cy="586184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="" xmlns:a16="http://schemas.microsoft.com/office/drawing/2014/main" id="{17C052F2-319C-47DC-8383-3497F972BF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306" y="2121844"/>
            <a:ext cx="437451" cy="586184"/>
          </a:xfrm>
          <a:prstGeom prst="rect">
            <a:avLst/>
          </a:prstGeom>
        </p:spPr>
      </p:pic>
      <p:sp>
        <p:nvSpPr>
          <p:cNvPr id="63" name="타원 62">
            <a:extLst>
              <a:ext uri="{FF2B5EF4-FFF2-40B4-BE49-F238E27FC236}">
                <a16:creationId xmlns="" xmlns:a16="http://schemas.microsoft.com/office/drawing/2014/main" id="{6126BE8B-73CE-4793-AFD3-64291AF5BBA9}"/>
              </a:ext>
            </a:extLst>
          </p:cNvPr>
          <p:cNvSpPr/>
          <p:nvPr/>
        </p:nvSpPr>
        <p:spPr>
          <a:xfrm>
            <a:off x="2219111" y="193838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="" xmlns:a16="http://schemas.microsoft.com/office/drawing/2014/main" id="{6126BE8B-73CE-4793-AFD3-64291AF5BBA9}"/>
              </a:ext>
            </a:extLst>
          </p:cNvPr>
          <p:cNvSpPr/>
          <p:nvPr/>
        </p:nvSpPr>
        <p:spPr>
          <a:xfrm>
            <a:off x="4855779" y="197579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56276" y="2979361"/>
            <a:ext cx="1257300" cy="10477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48488" y="2930360"/>
            <a:ext cx="16478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096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7986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42835" y="1007440"/>
            <a:ext cx="6317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주어진 그림에서 전체의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만큼 색칠한 도형을 모두 찾아       표 하세요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86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혼자서도 척척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1]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(DVD)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아이콘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OX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기능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7" y="958637"/>
            <a:ext cx="533443" cy="471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타원 30"/>
          <p:cNvSpPr/>
          <p:nvPr/>
        </p:nvSpPr>
        <p:spPr>
          <a:xfrm>
            <a:off x="14834" y="74844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725803" y="509891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8">
            <a:extLst>
              <a:ext uri="{FF2B5EF4-FFF2-40B4-BE49-F238E27FC236}">
                <a16:creationId xmlns="" xmlns:a16="http://schemas.microsoft.com/office/drawing/2014/main" id="{8D5FDE1E-BCB6-4C84-95D9-515119579F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36" name="직사각형 21">
            <a:extLst>
              <a:ext uri="{FF2B5EF4-FFF2-40B4-BE49-F238E27FC236}">
                <a16:creationId xmlns="" xmlns:a16="http://schemas.microsoft.com/office/drawing/2014/main" id="{F82E2068-0240-4F77-BA7B-F87158F6E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_205_1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>
            <a:extLst>
              <a:ext uri="{FF2B5EF4-FFF2-40B4-BE49-F238E27FC236}">
                <a16:creationId xmlns="" xmlns:a16="http://schemas.microsoft.com/office/drawing/2014/main" id="{03F79787-56EC-4973-A043-2BC768170A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AB237FFF-27FC-4950-B056-1FD4AEFB2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79" y="2298343"/>
            <a:ext cx="6870023" cy="1346681"/>
          </a:xfrm>
          <a:prstGeom prst="rect">
            <a:avLst/>
          </a:prstGeom>
        </p:spPr>
      </p:pic>
      <p:sp>
        <p:nvSpPr>
          <p:cNvPr id="53" name="타원 52">
            <a:extLst>
              <a:ext uri="{FF2B5EF4-FFF2-40B4-BE49-F238E27FC236}">
                <a16:creationId xmlns="" xmlns:a16="http://schemas.microsoft.com/office/drawing/2014/main" id="{99C076CC-984F-4ABE-AA72-C1221A7FC50C}"/>
              </a:ext>
            </a:extLst>
          </p:cNvPr>
          <p:cNvSpPr/>
          <p:nvPr/>
        </p:nvSpPr>
        <p:spPr>
          <a:xfrm>
            <a:off x="6185287" y="1025780"/>
            <a:ext cx="336805" cy="336805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9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BC1FA57E-9B81-4408-9198-9C9D24ED4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930852"/>
            <a:ext cx="524332" cy="453235"/>
          </a:xfrm>
          <a:prstGeom prst="rect">
            <a:avLst/>
          </a:prstGeom>
        </p:spPr>
      </p:pic>
      <p:graphicFrame>
        <p:nvGraphicFramePr>
          <p:cNvPr id="24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820979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6_3_8_01.svg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\app\resource\contents\lesson06\ops\6\images\6_3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27" name="타원 26"/>
          <p:cNvSpPr/>
          <p:nvPr/>
        </p:nvSpPr>
        <p:spPr>
          <a:xfrm>
            <a:off x="5864547" y="2636804"/>
            <a:ext cx="822158" cy="822158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9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49640" y="2684429"/>
            <a:ext cx="822158" cy="822158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9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2225994" y="2693254"/>
            <a:ext cx="716938" cy="716938"/>
            <a:chOff x="6249485" y="2814376"/>
            <a:chExt cx="304024" cy="304024"/>
          </a:xfrm>
        </p:grpSpPr>
        <p:cxnSp>
          <p:nvCxnSpPr>
            <p:cNvPr id="35" name="직선 연결선 34"/>
            <p:cNvCxnSpPr/>
            <p:nvPr/>
          </p:nvCxnSpPr>
          <p:spPr>
            <a:xfrm flipH="1">
              <a:off x="6249485" y="2814376"/>
              <a:ext cx="304024" cy="3040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6249485" y="2814376"/>
              <a:ext cx="299201" cy="29920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/>
          <p:cNvGrpSpPr/>
          <p:nvPr/>
        </p:nvGrpSpPr>
        <p:grpSpPr>
          <a:xfrm>
            <a:off x="4077469" y="2693254"/>
            <a:ext cx="716938" cy="716938"/>
            <a:chOff x="6249485" y="2814376"/>
            <a:chExt cx="304024" cy="304024"/>
          </a:xfrm>
        </p:grpSpPr>
        <p:cxnSp>
          <p:nvCxnSpPr>
            <p:cNvPr id="39" name="직선 연결선 38"/>
            <p:cNvCxnSpPr/>
            <p:nvPr/>
          </p:nvCxnSpPr>
          <p:spPr>
            <a:xfrm flipH="1">
              <a:off x="6249485" y="2814376"/>
              <a:ext cx="304024" cy="3040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6249485" y="2814376"/>
              <a:ext cx="299201" cy="29920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8" name="표 47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106485"/>
              </p:ext>
            </p:extLst>
          </p:nvPr>
        </p:nvGraphicFramePr>
        <p:xfrm>
          <a:off x="2951820" y="872716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9" name="타원 48"/>
          <p:cNvSpPr/>
          <p:nvPr/>
        </p:nvSpPr>
        <p:spPr>
          <a:xfrm>
            <a:off x="251369" y="236678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249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179513" y="908720"/>
            <a:ext cx="1115888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핵심 정리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9042" y="1568115"/>
            <a:ext cx="622990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b="1" spc="-150" dirty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1900" b="1" spc="-150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b="1" spc="-150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1900" b="1" spc="-150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(2)</a:t>
            </a:r>
            <a:r>
              <a:rPr lang="ko-KR" altLang="en-US" sz="1900" b="1" spc="-150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900" b="1" spc="-150" dirty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55" name="타원 54"/>
          <p:cNvSpPr/>
          <p:nvPr/>
        </p:nvSpPr>
        <p:spPr>
          <a:xfrm>
            <a:off x="6470677" y="53012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버튼이 없음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7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36" name="TextBox 8">
            <a:extLst>
              <a:ext uri="{FF2B5EF4-FFF2-40B4-BE49-F238E27FC236}">
                <a16:creationId xmlns="" xmlns:a16="http://schemas.microsoft.com/office/drawing/2014/main" id="{F6DBC327-4C87-454F-8290-63970A8230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184DA339-B506-402C-8288-20DDFAC95FE4}"/>
              </a:ext>
            </a:extLst>
          </p:cNvPr>
          <p:cNvSpPr/>
          <p:nvPr/>
        </p:nvSpPr>
        <p:spPr bwMode="auto">
          <a:xfrm>
            <a:off x="3324705" y="3510293"/>
            <a:ext cx="565956" cy="71194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endParaRPr kumimoji="1" lang="ko-KR" altLang="en-US" sz="20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="" xmlns:a16="http://schemas.microsoft.com/office/drawing/2014/main" id="{A687C473-6C8C-460C-99BC-1223C0D9D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940" y="3356992"/>
            <a:ext cx="360000" cy="355000"/>
          </a:xfrm>
          <a:prstGeom prst="rect">
            <a:avLst/>
          </a:prstGeom>
        </p:spPr>
      </p:pic>
      <p:sp>
        <p:nvSpPr>
          <p:cNvPr id="54" name="TextBox 43">
            <a:extLst>
              <a:ext uri="{FF2B5EF4-FFF2-40B4-BE49-F238E27FC236}">
                <a16:creationId xmlns="" xmlns:a16="http://schemas.microsoft.com/office/drawing/2014/main" id="{1C490CEE-B474-4086-9D3D-3810A8E66459}"/>
              </a:ext>
            </a:extLst>
          </p:cNvPr>
          <p:cNvSpPr txBox="1"/>
          <p:nvPr/>
        </p:nvSpPr>
        <p:spPr>
          <a:xfrm>
            <a:off x="624280" y="3602711"/>
            <a:ext cx="5978700" cy="4743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색칠한 부분         전체의 </a:t>
            </a:r>
          </a:p>
        </p:txBody>
      </p:sp>
      <p:pic>
        <p:nvPicPr>
          <p:cNvPr id="56" name="Picture 10">
            <a:extLst>
              <a:ext uri="{FF2B5EF4-FFF2-40B4-BE49-F238E27FC236}">
                <a16:creationId xmlns="" xmlns:a16="http://schemas.microsoft.com/office/drawing/2014/main" id="{1ABEFDC4-A426-40E4-A82E-9DDC953FF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079" y="3682403"/>
            <a:ext cx="3333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2">
            <a:extLst>
              <a:ext uri="{FF2B5EF4-FFF2-40B4-BE49-F238E27FC236}">
                <a16:creationId xmlns="" xmlns:a16="http://schemas.microsoft.com/office/drawing/2014/main" id="{C97AFD8F-11D5-400E-A965-1A85C8664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57" y="381135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직사각형 21">
            <a:extLst>
              <a:ext uri="{FF2B5EF4-FFF2-40B4-BE49-F238E27FC236}">
                <a16:creationId xmlns="" xmlns:a16="http://schemas.microsoft.com/office/drawing/2014/main" id="{BAED5414-2616-4472-8518-414DD3723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_301_1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9">
            <a:extLst>
              <a:ext uri="{FF2B5EF4-FFF2-40B4-BE49-F238E27FC236}">
                <a16:creationId xmlns="" xmlns:a16="http://schemas.microsoft.com/office/drawing/2014/main" id="{7CF45FA2-AF90-40AC-A681-62CB08F3CD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8B129FC5-E1D9-4333-8EA6-4DDCA05A0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5504" y="2167128"/>
            <a:ext cx="2102257" cy="1225868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08462D30-F6F8-44DC-8A79-14CBDB276AE0}"/>
              </a:ext>
            </a:extLst>
          </p:cNvPr>
          <p:cNvSpPr/>
          <p:nvPr/>
        </p:nvSpPr>
        <p:spPr bwMode="auto">
          <a:xfrm>
            <a:off x="4008781" y="4455148"/>
            <a:ext cx="565956" cy="71194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endParaRPr kumimoji="1" lang="ko-KR" altLang="en-US" sz="20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="" xmlns:a16="http://schemas.microsoft.com/office/drawing/2014/main" id="{7EF176B0-A971-4F8E-A715-2A2AED3D7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016" y="4301847"/>
            <a:ext cx="360000" cy="355000"/>
          </a:xfrm>
          <a:prstGeom prst="rect">
            <a:avLst/>
          </a:prstGeom>
        </p:spPr>
      </p:pic>
      <p:sp>
        <p:nvSpPr>
          <p:cNvPr id="58" name="TextBox 43">
            <a:extLst>
              <a:ext uri="{FF2B5EF4-FFF2-40B4-BE49-F238E27FC236}">
                <a16:creationId xmlns="" xmlns:a16="http://schemas.microsoft.com/office/drawing/2014/main" id="{E00AE033-4BD3-49B8-8691-68AB10B38BAA}"/>
              </a:ext>
            </a:extLst>
          </p:cNvPr>
          <p:cNvSpPr txBox="1"/>
          <p:nvPr/>
        </p:nvSpPr>
        <p:spPr>
          <a:xfrm>
            <a:off x="624280" y="4547566"/>
            <a:ext cx="5978700" cy="4743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색칠하지 않은 부분         전체의 </a:t>
            </a:r>
          </a:p>
        </p:txBody>
      </p:sp>
      <p:pic>
        <p:nvPicPr>
          <p:cNvPr id="63" name="Picture 10">
            <a:extLst>
              <a:ext uri="{FF2B5EF4-FFF2-40B4-BE49-F238E27FC236}">
                <a16:creationId xmlns="" xmlns:a16="http://schemas.microsoft.com/office/drawing/2014/main" id="{CC04DB49-D7D1-4CE4-B764-7A7CA7B66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457" y="4627258"/>
            <a:ext cx="3333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2">
            <a:extLst>
              <a:ext uri="{FF2B5EF4-FFF2-40B4-BE49-F238E27FC236}">
                <a16:creationId xmlns="" xmlns:a16="http://schemas.microsoft.com/office/drawing/2014/main" id="{9ADF8690-E4BC-424E-AD39-476080894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57" y="475621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4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18020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6_3_7_01.svg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\app\resource\contents\lesson06\ops\6\images\6_3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520072"/>
              </p:ext>
            </p:extLst>
          </p:nvPr>
        </p:nvGraphicFramePr>
        <p:xfrm>
          <a:off x="3460089" y="3563067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spc="-15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kumimoji="1" lang="ko-KR" altLang="en-US" sz="2000" b="1" kern="1200" spc="-15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spc="-15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2000" b="1" kern="1200" spc="-15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82922"/>
              </p:ext>
            </p:extLst>
          </p:nvPr>
        </p:nvGraphicFramePr>
        <p:xfrm>
          <a:off x="4147743" y="4505504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spc="-15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2000" b="1" kern="1200" spc="-15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spc="-15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2000" b="1" kern="1200" spc="-15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86717" y="3008275"/>
            <a:ext cx="478943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mtClean="0">
                <a:latin typeface="맑은 고딕" pitchFamily="50" charset="-127"/>
                <a:ea typeface="맑은 고딕" pitchFamily="50" charset="-127"/>
              </a:rPr>
              <a:t>분모가 같은 분수의 크기를 비교해 볼까요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시간에 배울 내용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준비물 약물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12" y="314096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054198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다음 시간에는 무엇을 배울까요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939455" y="11302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26" name="TextBox 8">
            <a:extLst>
              <a:ext uri="{FF2B5EF4-FFF2-40B4-BE49-F238E27FC236}">
                <a16:creationId xmlns="" xmlns:a16="http://schemas.microsoft.com/office/drawing/2014/main" id="{98B5A426-9FB7-4A48-BB55-FCBDB81FC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19" name="직사각형 21">
            <a:extLst>
              <a:ext uri="{FF2B5EF4-FFF2-40B4-BE49-F238E27FC236}">
                <a16:creationId xmlns="" xmlns:a16="http://schemas.microsoft.com/office/drawing/2014/main" id="{1CCB98C9-BD67-493F-AE06-4F51B0880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_302_1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9">
            <a:extLst>
              <a:ext uri="{FF2B5EF4-FFF2-40B4-BE49-F238E27FC236}">
                <a16:creationId xmlns="" xmlns:a16="http://schemas.microsoft.com/office/drawing/2014/main" id="{3E8827FC-7280-4FC6-BA78-0340F6628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793" y="3609021"/>
            <a:ext cx="1083857" cy="355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791" y="3609020"/>
            <a:ext cx="1066375" cy="355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53"/>
          <p:cNvSpPr txBox="1"/>
          <p:nvPr/>
        </p:nvSpPr>
        <p:spPr>
          <a:xfrm>
            <a:off x="2209030" y="3640556"/>
            <a:ext cx="1320744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128~129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쪽</a:t>
            </a:r>
          </a:p>
        </p:txBody>
      </p:sp>
      <p:sp>
        <p:nvSpPr>
          <p:cNvPr id="24" name="TextBox 53"/>
          <p:cNvSpPr txBox="1"/>
          <p:nvPr/>
        </p:nvSpPr>
        <p:spPr>
          <a:xfrm>
            <a:off x="4818166" y="3640556"/>
            <a:ext cx="1374014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90~91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쪽</a:t>
            </a:r>
          </a:p>
        </p:txBody>
      </p:sp>
      <p:sp>
        <p:nvSpPr>
          <p:cNvPr id="25" name="모서리가 둥근 직사각형 17">
            <a:extLst>
              <a:ext uri="{FF2B5EF4-FFF2-40B4-BE49-F238E27FC236}">
                <a16:creationId xmlns="" xmlns:a16="http://schemas.microsoft.com/office/drawing/2014/main" id="{DAFEFEFB-479F-402F-9F43-73D0648366D9}"/>
              </a:ext>
            </a:extLst>
          </p:cNvPr>
          <p:cNvSpPr/>
          <p:nvPr/>
        </p:nvSpPr>
        <p:spPr>
          <a:xfrm>
            <a:off x="515060" y="4805316"/>
            <a:ext cx="6053781" cy="5400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Picture 3">
            <a:extLst>
              <a:ext uri="{FF2B5EF4-FFF2-40B4-BE49-F238E27FC236}">
                <a16:creationId xmlns="" xmlns:a16="http://schemas.microsoft.com/office/drawing/2014/main" id="{90E1A7F2-65F1-4577-8206-41F61267F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977172"/>
            <a:ext cx="790098" cy="61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29168652-DBDD-434D-9388-0F148AB21129}"/>
              </a:ext>
            </a:extLst>
          </p:cNvPr>
          <p:cNvSpPr txBox="1"/>
          <p:nvPr/>
        </p:nvSpPr>
        <p:spPr>
          <a:xfrm>
            <a:off x="755576" y="4921423"/>
            <a:ext cx="511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색연필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289696" y="472285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592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821721"/>
              </p:ext>
            </p:extLst>
          </p:nvPr>
        </p:nvGraphicFramePr>
        <p:xfrm>
          <a:off x="179388" y="654012"/>
          <a:ext cx="8774172" cy="5272832"/>
        </p:xfrm>
        <a:graphic>
          <a:graphicData uri="http://schemas.openxmlformats.org/drawingml/2006/table">
            <a:tbl>
              <a:tblPr/>
              <a:tblGrid>
                <a:gridCol w="5401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625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93899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7579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7795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78913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85851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8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 애니메이션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피자 나누어 먹기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126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88~89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suh_h_0301_06_0004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8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피자 전체의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3/4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 </a:t>
                      </a: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얼마만큼인지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생각해 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126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88~89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suh_h_0301_06_0004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목표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suh_h_0301_06_0004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하늘이가 먹은 부분과 남은 부분은 피자 전체의 얼마인지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126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88~89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suh_h_0301_06_0004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전체에 대한 부분을 분수로 나타내기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126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88~89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suh_h_0301_06_0004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주어진 분수만큼 색칠하기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127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88~89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suh_h_0301_06_0004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86629229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부분을 보고 전체 만들기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127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88~89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suh_h_0301_06_0004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_204_1.html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902374564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혼자서도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척척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혼자서도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척척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문제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127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88~89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suh_h_0301_06_0004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_205_1.html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suh_h_0301_06_0004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_301_1.html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예고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suh_h_0301_06_0004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_302_1.html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평가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suh_h_0301_06_0004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_401_1.html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9622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18371" y="1092168"/>
            <a:ext cx="21256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문제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게이트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다운로드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단원</a:t>
            </a: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_4</a:t>
            </a:r>
            <a:r>
              <a:rPr lang="ko-KR" altLang="en-US" sz="100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ko-KR" altLang="en-US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형성평가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endParaRPr lang="en-US" altLang="ko-KR" sz="10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0" y="862146"/>
            <a:ext cx="6917020" cy="47270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타원 10"/>
          <p:cNvSpPr/>
          <p:nvPr/>
        </p:nvSpPr>
        <p:spPr>
          <a:xfrm>
            <a:off x="5683871" y="49727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15516" y="9461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140" y="5259538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19" name="TextBox 8">
            <a:extLst>
              <a:ext uri="{FF2B5EF4-FFF2-40B4-BE49-F238E27FC236}">
                <a16:creationId xmlns="" xmlns:a16="http://schemas.microsoft.com/office/drawing/2014/main" id="{4DFD9E44-7A25-4926-AD47-B33145C30B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15" name="직사각형 21">
            <a:extLst>
              <a:ext uri="{FF2B5EF4-FFF2-40B4-BE49-F238E27FC236}">
                <a16:creationId xmlns="" xmlns:a16="http://schemas.microsoft.com/office/drawing/2014/main" id="{F6504942-441C-4A4B-B50B-4B52991EF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9">
            <a:extLst>
              <a:ext uri="{FF2B5EF4-FFF2-40B4-BE49-F238E27FC236}">
                <a16:creationId xmlns="" xmlns:a16="http://schemas.microsoft.com/office/drawing/2014/main" id="{C5F0ADCB-0683-4820-B005-2F8666EDF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4945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Tx/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다운로드 버튼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(1~3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단원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_4</a:t>
            </a:r>
            <a:r>
              <a:rPr lang="ko-KR" altLang="en-US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형성평가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endParaRPr lang="en-US" altLang="ko-KR" sz="10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클릭 시 팝업 화면 보임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팝업 화면은 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77313" y="501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순서도: 대체 처리 44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2" name="순서도: 대체 처리 61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4" name="순서도: 대체 처리 63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7" name="순서도: 대체 처리 66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71" name="순서도: 대체 처리 70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2500096" y="908720"/>
            <a:ext cx="665398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9" name="TextBox 8">
            <a:extLst>
              <a:ext uri="{FF2B5EF4-FFF2-40B4-BE49-F238E27FC236}">
                <a16:creationId xmlns="" xmlns:a16="http://schemas.microsoft.com/office/drawing/2014/main" id="{4D97774E-CE74-4265-9277-9C19EC0BCD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pic>
        <p:nvPicPr>
          <p:cNvPr id="112" name="Picture 6">
            <a:extLst>
              <a:ext uri="{FF2B5EF4-FFF2-40B4-BE49-F238E27FC236}">
                <a16:creationId xmlns="" xmlns:a16="http://schemas.microsoft.com/office/drawing/2014/main" id="{667768E2-5CD7-435B-805B-1405ACF2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12">
            <a:extLst>
              <a:ext uri="{FF2B5EF4-FFF2-40B4-BE49-F238E27FC236}">
                <a16:creationId xmlns="" xmlns:a16="http://schemas.microsoft.com/office/drawing/2014/main" id="{523AA8B6-B269-455B-844E-37CFCFAC5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246" y="5265204"/>
            <a:ext cx="1006894" cy="3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4" name="타원 113">
            <a:extLst>
              <a:ext uri="{FF2B5EF4-FFF2-40B4-BE49-F238E27FC236}">
                <a16:creationId xmlns="" xmlns:a16="http://schemas.microsoft.com/office/drawing/2014/main" id="{20063345-8CD0-4F25-8EE8-4D299B91010A}"/>
              </a:ext>
            </a:extLst>
          </p:cNvPr>
          <p:cNvSpPr/>
          <p:nvPr/>
        </p:nvSpPr>
        <p:spPr>
          <a:xfrm>
            <a:off x="4675759" y="509023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="" xmlns:a16="http://schemas.microsoft.com/office/drawing/2014/main" id="{498572D3-26C9-4E65-B870-10A315C37B3D}"/>
              </a:ext>
            </a:extLst>
          </p:cNvPr>
          <p:cNvSpPr/>
          <p:nvPr/>
        </p:nvSpPr>
        <p:spPr>
          <a:xfrm>
            <a:off x="6711641" y="509023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1" name="Picture 4">
            <a:extLst>
              <a:ext uri="{FF2B5EF4-FFF2-40B4-BE49-F238E27FC236}">
                <a16:creationId xmlns="" xmlns:a16="http://schemas.microsoft.com/office/drawing/2014/main" id="{B4CB6B2B-245A-4B55-BC1E-73341A43B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80" y="3972385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직사각형 21">
            <a:extLst>
              <a:ext uri="{FF2B5EF4-FFF2-40B4-BE49-F238E27FC236}">
                <a16:creationId xmlns="" xmlns:a16="http://schemas.microsoft.com/office/drawing/2014/main" id="{D8DBE220-96D6-4B39-A0CA-A25656D466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Box 9">
            <a:extLst>
              <a:ext uri="{FF2B5EF4-FFF2-40B4-BE49-F238E27FC236}">
                <a16:creationId xmlns="" xmlns:a16="http://schemas.microsoft.com/office/drawing/2014/main" id="{1EAC2029-A131-4F82-9711-D0D8E56D23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순서도: 대체 처리 59">
            <a:extLst>
              <a:ext uri="{FF2B5EF4-FFF2-40B4-BE49-F238E27FC236}">
                <a16:creationId xmlns="" xmlns:a16="http://schemas.microsoft.com/office/drawing/2014/main" id="{8BFE7127-2B17-4E4B-8EE9-1C6897FA194C}"/>
              </a:ext>
            </a:extLst>
          </p:cNvPr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BB6BE76A-2839-49CF-B922-8D6BF9B724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83" name="TextBox 43">
            <a:extLst>
              <a:ext uri="{FF2B5EF4-FFF2-40B4-BE49-F238E27FC236}">
                <a16:creationId xmlns="" xmlns:a16="http://schemas.microsoft.com/office/drawing/2014/main" id="{B66DB52A-1AA7-43DF-ABB2-09B888E604AE}"/>
              </a:ext>
            </a:extLst>
          </p:cNvPr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그림을 보고 남은 부분과 먹은 부분은 전체의 얼마인지 분수로 나타내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4" name="Picture 4">
            <a:extLst>
              <a:ext uri="{FF2B5EF4-FFF2-40B4-BE49-F238E27FC236}">
                <a16:creationId xmlns="" xmlns:a16="http://schemas.microsoft.com/office/drawing/2014/main" id="{737DFF79-5DA3-4D35-BD5A-F79757C2A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80" y="4697057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_x248110560">
            <a:extLst>
              <a:ext uri="{FF2B5EF4-FFF2-40B4-BE49-F238E27FC236}">
                <a16:creationId xmlns="" xmlns:a16="http://schemas.microsoft.com/office/drawing/2014/main" id="{57EAF629-9087-45F6-B802-966E9464C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053" y="2298478"/>
            <a:ext cx="1416209" cy="140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43">
            <a:extLst>
              <a:ext uri="{FF2B5EF4-FFF2-40B4-BE49-F238E27FC236}">
                <a16:creationId xmlns="" xmlns:a16="http://schemas.microsoft.com/office/drawing/2014/main" id="{FD9B1976-ADB8-4F6C-A936-0932E24617C4}"/>
              </a:ext>
            </a:extLst>
          </p:cNvPr>
          <p:cNvSpPr txBox="1"/>
          <p:nvPr/>
        </p:nvSpPr>
        <p:spPr>
          <a:xfrm>
            <a:off x="758381" y="3870358"/>
            <a:ext cx="230189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남은 부분은 전체의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TextBox 43">
            <a:extLst>
              <a:ext uri="{FF2B5EF4-FFF2-40B4-BE49-F238E27FC236}">
                <a16:creationId xmlns="" xmlns:a16="http://schemas.microsoft.com/office/drawing/2014/main" id="{7F803B55-6E6E-4E0B-8FD4-84DAA7A9CA4A}"/>
              </a:ext>
            </a:extLst>
          </p:cNvPr>
          <p:cNvSpPr txBox="1"/>
          <p:nvPr/>
        </p:nvSpPr>
        <p:spPr>
          <a:xfrm>
            <a:off x="758381" y="4590980"/>
            <a:ext cx="230189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남은 부분은 전체의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7" name="_x248111440">
            <a:extLst>
              <a:ext uri="{FF2B5EF4-FFF2-40B4-BE49-F238E27FC236}">
                <a16:creationId xmlns="" xmlns:a16="http://schemas.microsoft.com/office/drawing/2014/main" id="{8F27CEB4-4F23-4D22-9F31-994268321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764" y="2276872"/>
            <a:ext cx="1358583" cy="135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>
            <a:extLst>
              <a:ext uri="{FF2B5EF4-FFF2-40B4-BE49-F238E27FC236}">
                <a16:creationId xmlns="" xmlns:a16="http://schemas.microsoft.com/office/drawing/2014/main" id="{89D9D1BC-573C-41A4-AFC4-332D957FC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520" y="3972385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4">
            <a:extLst>
              <a:ext uri="{FF2B5EF4-FFF2-40B4-BE49-F238E27FC236}">
                <a16:creationId xmlns="" xmlns:a16="http://schemas.microsoft.com/office/drawing/2014/main" id="{3C2B7513-D965-4577-B03E-512697B29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520" y="4697057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1" name="TextBox 43">
            <a:extLst>
              <a:ext uri="{FF2B5EF4-FFF2-40B4-BE49-F238E27FC236}">
                <a16:creationId xmlns="" xmlns:a16="http://schemas.microsoft.com/office/drawing/2014/main" id="{29F93DA5-E8A8-4549-AF2F-0D19A3694DE5}"/>
              </a:ext>
            </a:extLst>
          </p:cNvPr>
          <p:cNvSpPr txBox="1"/>
          <p:nvPr/>
        </p:nvSpPr>
        <p:spPr>
          <a:xfrm>
            <a:off x="3818721" y="3870358"/>
            <a:ext cx="230189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남은 부분은 전체의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" name="TextBox 43">
            <a:extLst>
              <a:ext uri="{FF2B5EF4-FFF2-40B4-BE49-F238E27FC236}">
                <a16:creationId xmlns="" xmlns:a16="http://schemas.microsoft.com/office/drawing/2014/main" id="{37206120-9137-4576-B5F6-DAEB41382515}"/>
              </a:ext>
            </a:extLst>
          </p:cNvPr>
          <p:cNvSpPr txBox="1"/>
          <p:nvPr/>
        </p:nvSpPr>
        <p:spPr>
          <a:xfrm>
            <a:off x="3818721" y="4590980"/>
            <a:ext cx="230189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남은 부분은 전체의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3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303598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312.Jpg / 313.jpg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\app\resource\data\06\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184DA339-B506-402C-8288-20DDFAC95FE4}"/>
              </a:ext>
            </a:extLst>
          </p:cNvPr>
          <p:cNvSpPr/>
          <p:nvPr/>
        </p:nvSpPr>
        <p:spPr bwMode="auto">
          <a:xfrm>
            <a:off x="2876453" y="3690313"/>
            <a:ext cx="565956" cy="71194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endParaRPr kumimoji="1" lang="ko-KR" altLang="en-US" sz="20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="" xmlns:a16="http://schemas.microsoft.com/office/drawing/2014/main" id="{A687C473-6C8C-460C-99BC-1223C0D9D6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3688" y="3537012"/>
            <a:ext cx="360000" cy="355000"/>
          </a:xfrm>
          <a:prstGeom prst="rect">
            <a:avLst/>
          </a:prstGeom>
        </p:spPr>
      </p:pic>
      <p:graphicFrame>
        <p:nvGraphicFramePr>
          <p:cNvPr id="77" name="표 76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408856"/>
              </p:ext>
            </p:extLst>
          </p:nvPr>
        </p:nvGraphicFramePr>
        <p:xfrm>
          <a:off x="3011837" y="3743087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spc="-15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endParaRPr kumimoji="1" lang="ko-KR" altLang="en-US" sz="2000" b="1" kern="1200" spc="-15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spc="-15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endParaRPr kumimoji="1" lang="ko-KR" altLang="en-US" sz="2000" b="1" kern="1200" spc="-15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8" name="직사각형 77">
            <a:extLst>
              <a:ext uri="{FF2B5EF4-FFF2-40B4-BE49-F238E27FC236}">
                <a16:creationId xmlns="" xmlns:a16="http://schemas.microsoft.com/office/drawing/2014/main" id="{184DA339-B506-402C-8288-20DDFAC95FE4}"/>
              </a:ext>
            </a:extLst>
          </p:cNvPr>
          <p:cNvSpPr/>
          <p:nvPr/>
        </p:nvSpPr>
        <p:spPr bwMode="auto">
          <a:xfrm>
            <a:off x="2862320" y="4481010"/>
            <a:ext cx="565956" cy="71194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endParaRPr kumimoji="1" lang="ko-KR" altLang="en-US" sz="20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="" xmlns:a16="http://schemas.microsoft.com/office/drawing/2014/main" id="{A687C473-6C8C-460C-99BC-1223C0D9D6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90505" y="4327709"/>
            <a:ext cx="360000" cy="355000"/>
          </a:xfrm>
          <a:prstGeom prst="rect">
            <a:avLst/>
          </a:prstGeom>
        </p:spPr>
      </p:pic>
      <p:graphicFrame>
        <p:nvGraphicFramePr>
          <p:cNvPr id="80" name="표 79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709720"/>
              </p:ext>
            </p:extLst>
          </p:nvPr>
        </p:nvGraphicFramePr>
        <p:xfrm>
          <a:off x="2997704" y="4533784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spc="-15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2000" b="1" kern="1200" spc="-15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spc="-15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endParaRPr kumimoji="1" lang="ko-KR" altLang="en-US" sz="2000" b="1" kern="1200" spc="-15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2" name="직사각형 81">
            <a:extLst>
              <a:ext uri="{FF2B5EF4-FFF2-40B4-BE49-F238E27FC236}">
                <a16:creationId xmlns="" xmlns:a16="http://schemas.microsoft.com/office/drawing/2014/main" id="{184DA339-B506-402C-8288-20DDFAC95FE4}"/>
              </a:ext>
            </a:extLst>
          </p:cNvPr>
          <p:cNvSpPr/>
          <p:nvPr/>
        </p:nvSpPr>
        <p:spPr bwMode="auto">
          <a:xfrm>
            <a:off x="5952997" y="3690313"/>
            <a:ext cx="565956" cy="71194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endParaRPr kumimoji="1" lang="ko-KR" altLang="en-US" sz="20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9" name="그림 108">
            <a:extLst>
              <a:ext uri="{FF2B5EF4-FFF2-40B4-BE49-F238E27FC236}">
                <a16:creationId xmlns="" xmlns:a16="http://schemas.microsoft.com/office/drawing/2014/main" id="{A687C473-6C8C-460C-99BC-1223C0D9D6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0232" y="3537012"/>
            <a:ext cx="360000" cy="355000"/>
          </a:xfrm>
          <a:prstGeom prst="rect">
            <a:avLst/>
          </a:prstGeom>
        </p:spPr>
      </p:pic>
      <p:graphicFrame>
        <p:nvGraphicFramePr>
          <p:cNvPr id="110" name="표 109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008317"/>
              </p:ext>
            </p:extLst>
          </p:nvPr>
        </p:nvGraphicFramePr>
        <p:xfrm>
          <a:off x="6088381" y="3743087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spc="-15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endParaRPr kumimoji="1" lang="ko-KR" altLang="en-US" sz="2000" b="1" kern="1200" spc="-15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spc="-15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8</a:t>
                      </a:r>
                      <a:endParaRPr kumimoji="1" lang="ko-KR" altLang="en-US" sz="2000" b="1" kern="1200" spc="-15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6" name="직사각형 115">
            <a:extLst>
              <a:ext uri="{FF2B5EF4-FFF2-40B4-BE49-F238E27FC236}">
                <a16:creationId xmlns="" xmlns:a16="http://schemas.microsoft.com/office/drawing/2014/main" id="{184DA339-B506-402C-8288-20DDFAC95FE4}"/>
              </a:ext>
            </a:extLst>
          </p:cNvPr>
          <p:cNvSpPr/>
          <p:nvPr/>
        </p:nvSpPr>
        <p:spPr bwMode="auto">
          <a:xfrm>
            <a:off x="5948389" y="4481010"/>
            <a:ext cx="565956" cy="71194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endParaRPr kumimoji="1" lang="ko-KR" altLang="en-US" sz="20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7" name="그림 116">
            <a:extLst>
              <a:ext uri="{FF2B5EF4-FFF2-40B4-BE49-F238E27FC236}">
                <a16:creationId xmlns="" xmlns:a16="http://schemas.microsoft.com/office/drawing/2014/main" id="{A687C473-6C8C-460C-99BC-1223C0D9D6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6574" y="4327709"/>
            <a:ext cx="360000" cy="355000"/>
          </a:xfrm>
          <a:prstGeom prst="rect">
            <a:avLst/>
          </a:prstGeom>
        </p:spPr>
      </p:pic>
      <p:graphicFrame>
        <p:nvGraphicFramePr>
          <p:cNvPr id="124" name="표 123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789236"/>
              </p:ext>
            </p:extLst>
          </p:nvPr>
        </p:nvGraphicFramePr>
        <p:xfrm>
          <a:off x="6083773" y="4533784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spc="-15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endParaRPr kumimoji="1" lang="ko-KR" altLang="en-US" sz="2000" b="1" kern="1200" spc="-15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spc="-15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8</a:t>
                      </a:r>
                      <a:endParaRPr kumimoji="1" lang="ko-KR" altLang="en-US" sz="2000" b="1" kern="1200" spc="-15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3367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순서도: 대체 처리 44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2" name="순서도: 대체 처리 61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4" name="순서도: 대체 처리 63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7" name="순서도: 대체 처리 66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71" name="순서도: 대체 처리 70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2500096" y="908720"/>
            <a:ext cx="665398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9" name="TextBox 8">
            <a:extLst>
              <a:ext uri="{FF2B5EF4-FFF2-40B4-BE49-F238E27FC236}">
                <a16:creationId xmlns="" xmlns:a16="http://schemas.microsoft.com/office/drawing/2014/main" id="{4D97774E-CE74-4265-9277-9C19EC0BCD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pic>
        <p:nvPicPr>
          <p:cNvPr id="112" name="Picture 6">
            <a:extLst>
              <a:ext uri="{FF2B5EF4-FFF2-40B4-BE49-F238E27FC236}">
                <a16:creationId xmlns="" xmlns:a16="http://schemas.microsoft.com/office/drawing/2014/main" id="{667768E2-5CD7-435B-805B-1405ACF2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12">
            <a:extLst>
              <a:ext uri="{FF2B5EF4-FFF2-40B4-BE49-F238E27FC236}">
                <a16:creationId xmlns="" xmlns:a16="http://schemas.microsoft.com/office/drawing/2014/main" id="{523AA8B6-B269-455B-844E-37CFCFAC5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246" y="5265204"/>
            <a:ext cx="1006894" cy="3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4">
            <a:extLst>
              <a:ext uri="{FF2B5EF4-FFF2-40B4-BE49-F238E27FC236}">
                <a16:creationId xmlns="" xmlns:a16="http://schemas.microsoft.com/office/drawing/2014/main" id="{B4CB6B2B-245A-4B55-BC1E-73341A43B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80" y="4043246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직사각형 21">
            <a:extLst>
              <a:ext uri="{FF2B5EF4-FFF2-40B4-BE49-F238E27FC236}">
                <a16:creationId xmlns="" xmlns:a16="http://schemas.microsoft.com/office/drawing/2014/main" id="{D8DBE220-96D6-4B39-A0CA-A25656D466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Box 9">
            <a:extLst>
              <a:ext uri="{FF2B5EF4-FFF2-40B4-BE49-F238E27FC236}">
                <a16:creationId xmlns="" xmlns:a16="http://schemas.microsoft.com/office/drawing/2014/main" id="{1EAC2029-A131-4F82-9711-D0D8E56D23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순서도: 대체 처리 59">
            <a:extLst>
              <a:ext uri="{FF2B5EF4-FFF2-40B4-BE49-F238E27FC236}">
                <a16:creationId xmlns="" xmlns:a16="http://schemas.microsoft.com/office/drawing/2014/main" id="{8BFE7127-2B17-4E4B-8EE9-1C6897FA194C}"/>
              </a:ext>
            </a:extLst>
          </p:cNvPr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BB6BE76A-2839-49CF-B922-8D6BF9B724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83" name="TextBox 43">
            <a:extLst>
              <a:ext uri="{FF2B5EF4-FFF2-40B4-BE49-F238E27FC236}">
                <a16:creationId xmlns="" xmlns:a16="http://schemas.microsoft.com/office/drawing/2014/main" id="{B66DB52A-1AA7-43DF-ABB2-09B888E604AE}"/>
              </a:ext>
            </a:extLst>
          </p:cNvPr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그림을 보고 남은 부분과 먹은 부분은 전체의 얼마인지 분수로 나타내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4" name="Picture 4">
            <a:extLst>
              <a:ext uri="{FF2B5EF4-FFF2-40B4-BE49-F238E27FC236}">
                <a16:creationId xmlns="" xmlns:a16="http://schemas.microsoft.com/office/drawing/2014/main" id="{737DFF79-5DA3-4D35-BD5A-F79757C2A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80" y="4697057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_x248110560">
            <a:extLst>
              <a:ext uri="{FF2B5EF4-FFF2-40B4-BE49-F238E27FC236}">
                <a16:creationId xmlns="" xmlns:a16="http://schemas.microsoft.com/office/drawing/2014/main" id="{57EAF629-9087-45F6-B802-966E9464C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053" y="2298478"/>
            <a:ext cx="1416209" cy="140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43">
            <a:extLst>
              <a:ext uri="{FF2B5EF4-FFF2-40B4-BE49-F238E27FC236}">
                <a16:creationId xmlns="" xmlns:a16="http://schemas.microsoft.com/office/drawing/2014/main" id="{FD9B1976-ADB8-4F6C-A936-0932E24617C4}"/>
              </a:ext>
            </a:extLst>
          </p:cNvPr>
          <p:cNvSpPr txBox="1"/>
          <p:nvPr/>
        </p:nvSpPr>
        <p:spPr>
          <a:xfrm>
            <a:off x="758381" y="3941219"/>
            <a:ext cx="230189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남은 부분은 전체의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TextBox 43">
            <a:extLst>
              <a:ext uri="{FF2B5EF4-FFF2-40B4-BE49-F238E27FC236}">
                <a16:creationId xmlns="" xmlns:a16="http://schemas.microsoft.com/office/drawing/2014/main" id="{7F803B55-6E6E-4E0B-8FD4-84DAA7A9CA4A}"/>
              </a:ext>
            </a:extLst>
          </p:cNvPr>
          <p:cNvSpPr txBox="1"/>
          <p:nvPr/>
        </p:nvSpPr>
        <p:spPr>
          <a:xfrm>
            <a:off x="758381" y="4590980"/>
            <a:ext cx="230189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남은 부분은 전체의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7" name="_x248111440">
            <a:extLst>
              <a:ext uri="{FF2B5EF4-FFF2-40B4-BE49-F238E27FC236}">
                <a16:creationId xmlns="" xmlns:a16="http://schemas.microsoft.com/office/drawing/2014/main" id="{8F27CEB4-4F23-4D22-9F31-994268321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764" y="2276872"/>
            <a:ext cx="1358583" cy="135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TextBox 43">
            <a:extLst>
              <a:ext uri="{FF2B5EF4-FFF2-40B4-BE49-F238E27FC236}">
                <a16:creationId xmlns="" xmlns:a16="http://schemas.microsoft.com/office/drawing/2014/main" id="{29F93DA5-E8A8-4549-AF2F-0D19A3694DE5}"/>
              </a:ext>
            </a:extLst>
          </p:cNvPr>
          <p:cNvSpPr txBox="1"/>
          <p:nvPr/>
        </p:nvSpPr>
        <p:spPr>
          <a:xfrm>
            <a:off x="3818721" y="3941219"/>
            <a:ext cx="230189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남은 부분은 전체의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" name="TextBox 43">
            <a:extLst>
              <a:ext uri="{FF2B5EF4-FFF2-40B4-BE49-F238E27FC236}">
                <a16:creationId xmlns="" xmlns:a16="http://schemas.microsoft.com/office/drawing/2014/main" id="{37206120-9137-4576-B5F6-DAEB41382515}"/>
              </a:ext>
            </a:extLst>
          </p:cNvPr>
          <p:cNvSpPr txBox="1"/>
          <p:nvPr/>
        </p:nvSpPr>
        <p:spPr>
          <a:xfrm>
            <a:off x="3818721" y="4590980"/>
            <a:ext cx="230189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남은 부분은 전체의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26AE5BB5-1396-4C1B-8D7E-76ECBE2E973A}"/>
              </a:ext>
            </a:extLst>
          </p:cNvPr>
          <p:cNvSpPr txBox="1"/>
          <p:nvPr/>
        </p:nvSpPr>
        <p:spPr>
          <a:xfrm>
            <a:off x="7029346" y="1140228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화면 선택 시 보이는 화면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="" xmlns:a16="http://schemas.microsoft.com/office/drawing/2014/main" id="{A46E4882-1F9A-466C-AB94-BDCB12AF3544}"/>
              </a:ext>
            </a:extLst>
          </p:cNvPr>
          <p:cNvGrpSpPr/>
          <p:nvPr/>
        </p:nvGrpSpPr>
        <p:grpSpPr>
          <a:xfrm>
            <a:off x="175934" y="3206569"/>
            <a:ext cx="6667165" cy="2058635"/>
            <a:chOff x="179512" y="3304680"/>
            <a:chExt cx="6667165" cy="1968610"/>
          </a:xfrm>
        </p:grpSpPr>
        <p:sp>
          <p:nvSpPr>
            <p:cNvPr id="76" name="직각 삼각형 75">
              <a:extLst>
                <a:ext uri="{FF2B5EF4-FFF2-40B4-BE49-F238E27FC236}">
                  <a16:creationId xmlns="" xmlns:a16="http://schemas.microsoft.com/office/drawing/2014/main" id="{ACCCFBE7-3FB2-4AEE-A6E8-DEC2201D948E}"/>
                </a:ext>
              </a:extLst>
            </p:cNvPr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="" xmlns:a16="http://schemas.microsoft.com/office/drawing/2014/main" id="{8E7CB9A8-F22A-4E19-83AA-B7B2A044C060}"/>
                </a:ext>
              </a:extLst>
            </p:cNvPr>
            <p:cNvSpPr/>
            <p:nvPr/>
          </p:nvSpPr>
          <p:spPr>
            <a:xfrm>
              <a:off x="179512" y="3669069"/>
              <a:ext cx="6667165" cy="141611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78" name="Picture 2">
              <a:extLst>
                <a:ext uri="{FF2B5EF4-FFF2-40B4-BE49-F238E27FC236}">
                  <a16:creationId xmlns="" xmlns:a16="http://schemas.microsoft.com/office/drawing/2014/main" id="{B5009D4A-2AE3-4577-BCB7-09DC25D93D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22" y="3304680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9" name="TextBox 43">
            <a:extLst>
              <a:ext uri="{FF2B5EF4-FFF2-40B4-BE49-F238E27FC236}">
                <a16:creationId xmlns="" xmlns:a16="http://schemas.microsoft.com/office/drawing/2014/main" id="{77098503-E133-4BFE-BB47-4DAB4549625C}"/>
              </a:ext>
            </a:extLst>
          </p:cNvPr>
          <p:cNvSpPr txBox="1"/>
          <p:nvPr/>
        </p:nvSpPr>
        <p:spPr>
          <a:xfrm>
            <a:off x="506872" y="3865160"/>
            <a:ext cx="5978700" cy="9694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피자를 똑같이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개로 나눈 것 중 먹은 조각은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남은 조각은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 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남은 부분은  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로 나타냅니다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0" name="표 79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293343"/>
              </p:ext>
            </p:extLst>
          </p:nvPr>
        </p:nvGraphicFramePr>
        <p:xfrm>
          <a:off x="3569702" y="4287840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899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/>
          <p:cNvSpPr/>
          <p:nvPr/>
        </p:nvSpPr>
        <p:spPr>
          <a:xfrm>
            <a:off x="4680012" y="4113076"/>
            <a:ext cx="568717" cy="73172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1879047" y="4113076"/>
            <a:ext cx="568717" cy="73172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주어진 분수만큼 색칠해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7018371" y="1092168"/>
            <a:ext cx="212562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다운로드 버튼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(1~3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단원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_4</a:t>
            </a:r>
            <a:r>
              <a:rPr lang="ko-KR" altLang="en-US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형성평가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endParaRPr lang="en-US" altLang="ko-KR" sz="10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화면은 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클릭 시 예 약물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처음부터 나타나지 않음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손가락 버튼 클릭 시 정답 이미지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순서도: 대체 처리 62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8" name="순서도: 대체 처리 67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70" name="순서도: 대체 처리 69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83" name="순서도: 대체 처리 82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2" name="타원 51"/>
          <p:cNvSpPr/>
          <p:nvPr/>
        </p:nvSpPr>
        <p:spPr>
          <a:xfrm>
            <a:off x="6308342" y="498129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8">
            <a:extLst>
              <a:ext uri="{FF2B5EF4-FFF2-40B4-BE49-F238E27FC236}">
                <a16:creationId xmlns="" xmlns:a16="http://schemas.microsoft.com/office/drawing/2014/main" id="{0BB3E06D-BBD3-448E-AD02-1C0D302C87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57" name="직사각형 21">
            <a:extLst>
              <a:ext uri="{FF2B5EF4-FFF2-40B4-BE49-F238E27FC236}">
                <a16:creationId xmlns="" xmlns:a16="http://schemas.microsoft.com/office/drawing/2014/main" id="{A263D88D-5E7F-4FDA-9B50-1ECD8227B7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9">
            <a:extLst>
              <a:ext uri="{FF2B5EF4-FFF2-40B4-BE49-F238E27FC236}">
                <a16:creationId xmlns="" xmlns:a16="http://schemas.microsoft.com/office/drawing/2014/main" id="{E8AC7E07-0B59-4699-AAC4-BE39F481ED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순서도: 대체 처리 58">
            <a:extLst>
              <a:ext uri="{FF2B5EF4-FFF2-40B4-BE49-F238E27FC236}">
                <a16:creationId xmlns="" xmlns:a16="http://schemas.microsoft.com/office/drawing/2014/main" id="{0F83E5D6-1397-4EC9-90D6-3213708932D5}"/>
              </a:ext>
            </a:extLst>
          </p:cNvPr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89E5C4F3-27B2-46B1-8647-3748CAC22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pic>
        <p:nvPicPr>
          <p:cNvPr id="2050" name="_x248113360">
            <a:extLst>
              <a:ext uri="{FF2B5EF4-FFF2-40B4-BE49-F238E27FC236}">
                <a16:creationId xmlns="" xmlns:a16="http://schemas.microsoft.com/office/drawing/2014/main" id="{F2E73BCA-AE88-49F5-B2B2-C2E591449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636" y="2286972"/>
            <a:ext cx="1799907" cy="171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_x248113280">
            <a:extLst>
              <a:ext uri="{FF2B5EF4-FFF2-40B4-BE49-F238E27FC236}">
                <a16:creationId xmlns="" xmlns:a16="http://schemas.microsoft.com/office/drawing/2014/main" id="{DA1A3CF9-4106-4125-B117-2EBB7CB51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54" y="2335744"/>
            <a:ext cx="1871494" cy="162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C3CECFB3-3624-4D76-AD3B-95C4BE01A18D}"/>
              </a:ext>
            </a:extLst>
          </p:cNvPr>
          <p:cNvSpPr/>
          <p:nvPr/>
        </p:nvSpPr>
        <p:spPr>
          <a:xfrm>
            <a:off x="1346966" y="502570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5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049205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314.Jpg / 315.jpg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\app\resource\data\06\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" name="표 35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165224"/>
              </p:ext>
            </p:extLst>
          </p:nvPr>
        </p:nvGraphicFramePr>
        <p:xfrm>
          <a:off x="2015423" y="4173439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61930"/>
              </p:ext>
            </p:extLst>
          </p:nvPr>
        </p:nvGraphicFramePr>
        <p:xfrm>
          <a:off x="4824742" y="4173439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0" name="Picture 2">
            <a:extLst>
              <a:ext uri="{FF2B5EF4-FFF2-40B4-BE49-F238E27FC236}">
                <a16:creationId xmlns="" xmlns:a16="http://schemas.microsoft.com/office/drawing/2014/main" id="{027AF4E4-66DB-4FDF-AC0C-DAFD98DDD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572" y="2286972"/>
            <a:ext cx="288064" cy="231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2">
            <a:extLst>
              <a:ext uri="{FF2B5EF4-FFF2-40B4-BE49-F238E27FC236}">
                <a16:creationId xmlns="" xmlns:a16="http://schemas.microsoft.com/office/drawing/2014/main" id="{027AF4E4-66DB-4FDF-AC0C-DAFD98DDD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327" y="2286972"/>
            <a:ext cx="288064" cy="231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990100" y="2204864"/>
            <a:ext cx="3041840" cy="31350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3856371" y="208193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5" name="_x248112160">
            <a:extLst>
              <a:ext uri="{FF2B5EF4-FFF2-40B4-BE49-F238E27FC236}">
                <a16:creationId xmlns="" xmlns:a16="http://schemas.microsoft.com/office/drawing/2014/main" id="{C472D8AF-E7F7-448F-B6CB-A26C0F73A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872" y="2481440"/>
            <a:ext cx="900192" cy="85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_x248113280">
            <a:extLst>
              <a:ext uri="{FF2B5EF4-FFF2-40B4-BE49-F238E27FC236}">
                <a16:creationId xmlns="" xmlns:a16="http://schemas.microsoft.com/office/drawing/2014/main" id="{131B9388-1831-49A0-93E9-C5F599C3B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057" y="2537701"/>
            <a:ext cx="924486" cy="80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그림 47">
            <a:extLst>
              <a:ext uri="{FF2B5EF4-FFF2-40B4-BE49-F238E27FC236}">
                <a16:creationId xmlns="" xmlns:a16="http://schemas.microsoft.com/office/drawing/2014/main" id="{17C052F2-319C-47DC-8383-3497F972BF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970" y="2948268"/>
            <a:ext cx="437451" cy="58618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="" xmlns:a16="http://schemas.microsoft.com/office/drawing/2014/main" id="{17C052F2-319C-47DC-8383-3497F972BF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747" y="2921178"/>
            <a:ext cx="437451" cy="586184"/>
          </a:xfrm>
          <a:prstGeom prst="rect">
            <a:avLst/>
          </a:prstGeom>
        </p:spPr>
      </p:pic>
      <p:sp>
        <p:nvSpPr>
          <p:cNvPr id="50" name="타원 49"/>
          <p:cNvSpPr/>
          <p:nvPr/>
        </p:nvSpPr>
        <p:spPr>
          <a:xfrm>
            <a:off x="2226802" y="282355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5107170" y="285391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4463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순서도: 대체 처리 72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82" name="순서도: 대체 처리 81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84" name="순서도: 대체 처리 83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86" name="순서도: 대체 처리 85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88" name="순서도: 대체 처리 87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90" name="순서도: 대체 처리 89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92" name="순서도: 대체 처리 91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2" name="타원 51"/>
          <p:cNvSpPr/>
          <p:nvPr/>
        </p:nvSpPr>
        <p:spPr>
          <a:xfrm>
            <a:off x="6598024" y="493329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582020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316.Jpg</a:t>
                      </a:r>
                      <a:endParaRPr lang="en-US" altLang="ko-KR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한대희 수학 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\app\resource\data\06\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pic>
        <p:nvPicPr>
          <p:cNvPr id="5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8">
            <a:extLst>
              <a:ext uri="{FF2B5EF4-FFF2-40B4-BE49-F238E27FC236}">
                <a16:creationId xmlns="" xmlns:a16="http://schemas.microsoft.com/office/drawing/2014/main" id="{6AFC5327-AAEA-4547-88BD-E65E8D44A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="" xmlns:a16="http://schemas.microsoft.com/office/drawing/2014/main" id="{6567E3B3-D601-487A-902C-6E9A3D5F0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11679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" name="TextBox 43">
            <a:extLst>
              <a:ext uri="{FF2B5EF4-FFF2-40B4-BE49-F238E27FC236}">
                <a16:creationId xmlns="" xmlns:a16="http://schemas.microsoft.com/office/drawing/2014/main" id="{045158EC-811A-4F6F-980D-2A1D13EC9C83}"/>
              </a:ext>
            </a:extLst>
          </p:cNvPr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부분을 보고 전체를 그려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21">
            <a:extLst>
              <a:ext uri="{FF2B5EF4-FFF2-40B4-BE49-F238E27FC236}">
                <a16:creationId xmlns="" xmlns:a16="http://schemas.microsoft.com/office/drawing/2014/main" id="{AC14CAE2-0613-4533-8928-41C84BD57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9">
            <a:extLst>
              <a:ext uri="{FF2B5EF4-FFF2-40B4-BE49-F238E27FC236}">
                <a16:creationId xmlns="" xmlns:a16="http://schemas.microsoft.com/office/drawing/2014/main" id="{D3CC829B-62A3-4D8C-9DB8-87DB773FEF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순서도: 대체 처리 58">
            <a:extLst>
              <a:ext uri="{FF2B5EF4-FFF2-40B4-BE49-F238E27FC236}">
                <a16:creationId xmlns="" xmlns:a16="http://schemas.microsoft.com/office/drawing/2014/main" id="{3610602F-4716-4F49-AEFE-0C6212E411F2}"/>
              </a:ext>
            </a:extLst>
          </p:cNvPr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27FF614E-DBAA-40AE-8EB6-ADE618F00B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pic>
        <p:nvPicPr>
          <p:cNvPr id="5121" name="_x248110880">
            <a:extLst>
              <a:ext uri="{FF2B5EF4-FFF2-40B4-BE49-F238E27FC236}">
                <a16:creationId xmlns="" xmlns:a16="http://schemas.microsoft.com/office/drawing/2014/main" id="{CD85801F-DBAB-48BD-AC19-842D81A4A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724" y="2268071"/>
            <a:ext cx="3032209" cy="213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CD35ED1-E34A-48BD-B143-FAF322E781D5}"/>
              </a:ext>
            </a:extLst>
          </p:cNvPr>
          <p:cNvSpPr/>
          <p:nvPr/>
        </p:nvSpPr>
        <p:spPr>
          <a:xfrm>
            <a:off x="2620355" y="2862461"/>
            <a:ext cx="492428" cy="927298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CEAF0D58-A40F-4F77-91EF-5CB998D75A83}"/>
              </a:ext>
            </a:extLst>
          </p:cNvPr>
          <p:cNvSpPr txBox="1"/>
          <p:nvPr/>
        </p:nvSpPr>
        <p:spPr>
          <a:xfrm>
            <a:off x="7018371" y="1092168"/>
            <a:ext cx="2125629" cy="3208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이미지에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텍스트 새로 쓰기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다운로드 버튼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(1~3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단원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_4</a:t>
            </a:r>
            <a:r>
              <a:rPr lang="ko-KR" altLang="en-US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형성평가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endParaRPr lang="en-US" altLang="ko-KR" sz="10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화면은 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약물은 정답 확인 클릭 시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 나타나지 않음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="" xmlns:a16="http://schemas.microsoft.com/office/drawing/2014/main" id="{C8855650-BFE8-4974-894D-D31BEBE54BD8}"/>
              </a:ext>
            </a:extLst>
          </p:cNvPr>
          <p:cNvSpPr/>
          <p:nvPr/>
        </p:nvSpPr>
        <p:spPr>
          <a:xfrm>
            <a:off x="998862" y="495286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6B57EB25-17B7-4510-B5BA-5024C2AC7D62}"/>
              </a:ext>
            </a:extLst>
          </p:cNvPr>
          <p:cNvSpPr/>
          <p:nvPr/>
        </p:nvSpPr>
        <p:spPr>
          <a:xfrm>
            <a:off x="2390695" y="267088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="" xmlns:a16="http://schemas.microsoft.com/office/drawing/2014/main" id="{027AF4E4-66DB-4FDF-AC0C-DAFD98DDD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746" y="2225497"/>
            <a:ext cx="288064" cy="231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타원 36">
            <a:extLst>
              <a:ext uri="{FF2B5EF4-FFF2-40B4-BE49-F238E27FC236}">
                <a16:creationId xmlns="" xmlns:a16="http://schemas.microsoft.com/office/drawing/2014/main" id="{6B57EB25-17B7-4510-B5BA-5024C2AC7D62}"/>
              </a:ext>
            </a:extLst>
          </p:cNvPr>
          <p:cNvSpPr/>
          <p:nvPr/>
        </p:nvSpPr>
        <p:spPr>
          <a:xfrm>
            <a:off x="1279055" y="222549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343" y="2636912"/>
            <a:ext cx="1642145" cy="1082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9" name="표 38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235624"/>
              </p:ext>
            </p:extLst>
          </p:nvPr>
        </p:nvGraphicFramePr>
        <p:xfrm>
          <a:off x="2730724" y="3015337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1500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(4~8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u="sng" dirty="0">
                <a:hlinkClick r:id="rId2"/>
              </a:rPr>
              <a:t>https://cdata2.tsherpa.co.kr/tsherpa/MultiMedia/Flash/2020/curri/index.html?flashxmlnum=yuni4856&amp;classa=A8-C1-31-MM-MM-04-07-04-0-0-0-0&amp;classno=MM_31_04/suh_0301_06_0004/suh_0301_06_0004_401_1.html</a:t>
            </a:r>
            <a:r>
              <a:rPr lang="en-US" altLang="ko-KR" sz="1000" dirty="0"/>
              <a:t>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시 팝업 화면 보임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화면은 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화면은 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손가락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 시 정답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순서도: 대체 처리 36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39" name="순서도: 대체 처리 38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41" name="순서도: 대체 처리 40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43" name="순서도: 대체 처리 42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45" name="순서도: 대체 처리 44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7" name="순서도: 대체 처리 46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61" name="순서도: 대체 처리 60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34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만큼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색칠하시오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6" name="TextBox 8">
            <a:extLst>
              <a:ext uri="{FF2B5EF4-FFF2-40B4-BE49-F238E27FC236}">
                <a16:creationId xmlns="" xmlns:a16="http://schemas.microsoft.com/office/drawing/2014/main" id="{1502E38B-88C3-41EE-868B-39E8DE06D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pic>
        <p:nvPicPr>
          <p:cNvPr id="65" name="Picture 6">
            <a:extLst>
              <a:ext uri="{FF2B5EF4-FFF2-40B4-BE49-F238E27FC236}">
                <a16:creationId xmlns="" xmlns:a16="http://schemas.microsoft.com/office/drawing/2014/main" id="{6FACFF94-781E-44E7-93CB-7C3D43E2E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12">
            <a:extLst>
              <a:ext uri="{FF2B5EF4-FFF2-40B4-BE49-F238E27FC236}">
                <a16:creationId xmlns="" xmlns:a16="http://schemas.microsoft.com/office/drawing/2014/main" id="{A71BFE8F-FF45-4A76-80A2-E71DA4BF0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246" y="5265204"/>
            <a:ext cx="1006894" cy="3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" name="타원 69">
            <a:extLst>
              <a:ext uri="{FF2B5EF4-FFF2-40B4-BE49-F238E27FC236}">
                <a16:creationId xmlns="" xmlns:a16="http://schemas.microsoft.com/office/drawing/2014/main" id="{E9B76699-4706-46C0-8D1A-C3394ACA2AFB}"/>
              </a:ext>
            </a:extLst>
          </p:cNvPr>
          <p:cNvSpPr/>
          <p:nvPr/>
        </p:nvSpPr>
        <p:spPr>
          <a:xfrm>
            <a:off x="4675759" y="509023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="" xmlns:a16="http://schemas.microsoft.com/office/drawing/2014/main" id="{870E98B8-E605-4AB1-B960-D7C843E3B7F7}"/>
              </a:ext>
            </a:extLst>
          </p:cNvPr>
          <p:cNvSpPr/>
          <p:nvPr/>
        </p:nvSpPr>
        <p:spPr>
          <a:xfrm>
            <a:off x="5725803" y="509891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직사각형 21">
            <a:extLst>
              <a:ext uri="{FF2B5EF4-FFF2-40B4-BE49-F238E27FC236}">
                <a16:creationId xmlns="" xmlns:a16="http://schemas.microsoft.com/office/drawing/2014/main" id="{B66A8D20-A469-4486-9095-CCAC573B8C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Box 9">
            <a:extLst>
              <a:ext uri="{FF2B5EF4-FFF2-40B4-BE49-F238E27FC236}">
                <a16:creationId xmlns="" xmlns:a16="http://schemas.microsoft.com/office/drawing/2014/main" id="{8F4D0ED4-6233-4478-9436-EB08501D67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순서도: 대체 처리 59">
            <a:extLst>
              <a:ext uri="{FF2B5EF4-FFF2-40B4-BE49-F238E27FC236}">
                <a16:creationId xmlns="" xmlns:a16="http://schemas.microsoft.com/office/drawing/2014/main" id="{97C1DEFF-307B-4EFC-93AA-831F603F5D06}"/>
              </a:ext>
            </a:extLst>
          </p:cNvPr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BE9E2911-480D-48C9-9227-B10A3A417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AE9AD73B-848B-405C-B1BA-98389D1FB7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568" y="2404732"/>
            <a:ext cx="5940212" cy="1780352"/>
          </a:xfrm>
          <a:prstGeom prst="rect">
            <a:avLst/>
          </a:prstGeom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870" y="3119628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253" y="3128702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타원 34">
            <a:extLst>
              <a:ext uri="{FF2B5EF4-FFF2-40B4-BE49-F238E27FC236}">
                <a16:creationId xmlns="" xmlns:a16="http://schemas.microsoft.com/office/drawing/2014/main" id="{870E98B8-E605-4AB1-B960-D7C843E3B7F7}"/>
              </a:ext>
            </a:extLst>
          </p:cNvPr>
          <p:cNvSpPr/>
          <p:nvPr/>
        </p:nvSpPr>
        <p:spPr>
          <a:xfrm>
            <a:off x="2361606" y="292343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="" xmlns:a16="http://schemas.microsoft.com/office/drawing/2014/main" id="{870E98B8-E605-4AB1-B960-D7C843E3B7F7}"/>
              </a:ext>
            </a:extLst>
          </p:cNvPr>
          <p:cNvSpPr/>
          <p:nvPr/>
        </p:nvSpPr>
        <p:spPr>
          <a:xfrm>
            <a:off x="5725803" y="299938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1" name="표 50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243334"/>
              </p:ext>
            </p:extLst>
          </p:nvPr>
        </p:nvGraphicFramePr>
        <p:xfrm>
          <a:off x="683568" y="1471814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2" name="그림 51">
            <a:extLst>
              <a:ext uri="{FF2B5EF4-FFF2-40B4-BE49-F238E27FC236}">
                <a16:creationId xmlns="" xmlns:a16="http://schemas.microsoft.com/office/drawing/2014/main" id="{13AF4BBA-BC0F-4A68-AEF5-9CB4F54BB7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8371" y="5098913"/>
            <a:ext cx="2625942" cy="80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61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" name="순서도: 대체 처리 36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39" name="순서도: 대체 처리 38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41" name="순서도: 대체 처리 40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43" name="순서도: 대체 처리 42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45" name="순서도: 대체 처리 44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7" name="순서도: 대체 처리 46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61" name="순서도: 대체 처리 60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34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만큼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색칠하시오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6" name="TextBox 8">
            <a:extLst>
              <a:ext uri="{FF2B5EF4-FFF2-40B4-BE49-F238E27FC236}">
                <a16:creationId xmlns="" xmlns:a16="http://schemas.microsoft.com/office/drawing/2014/main" id="{1502E38B-88C3-41EE-868B-39E8DE06D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pic>
        <p:nvPicPr>
          <p:cNvPr id="65" name="Picture 6">
            <a:extLst>
              <a:ext uri="{FF2B5EF4-FFF2-40B4-BE49-F238E27FC236}">
                <a16:creationId xmlns="" xmlns:a16="http://schemas.microsoft.com/office/drawing/2014/main" id="{6FACFF94-781E-44E7-93CB-7C3D43E2E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12">
            <a:extLst>
              <a:ext uri="{FF2B5EF4-FFF2-40B4-BE49-F238E27FC236}">
                <a16:creationId xmlns="" xmlns:a16="http://schemas.microsoft.com/office/drawing/2014/main" id="{A71BFE8F-FF45-4A76-80A2-E71DA4BF0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246" y="5265204"/>
            <a:ext cx="1006894" cy="3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직사각형 21">
            <a:extLst>
              <a:ext uri="{FF2B5EF4-FFF2-40B4-BE49-F238E27FC236}">
                <a16:creationId xmlns="" xmlns:a16="http://schemas.microsoft.com/office/drawing/2014/main" id="{B66A8D20-A469-4486-9095-CCAC573B8C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Box 9">
            <a:extLst>
              <a:ext uri="{FF2B5EF4-FFF2-40B4-BE49-F238E27FC236}">
                <a16:creationId xmlns="" xmlns:a16="http://schemas.microsoft.com/office/drawing/2014/main" id="{8F4D0ED4-6233-4478-9436-EB08501D67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순서도: 대체 처리 59">
            <a:extLst>
              <a:ext uri="{FF2B5EF4-FFF2-40B4-BE49-F238E27FC236}">
                <a16:creationId xmlns="" xmlns:a16="http://schemas.microsoft.com/office/drawing/2014/main" id="{97C1DEFF-307B-4EFC-93AA-831F603F5D06}"/>
              </a:ext>
            </a:extLst>
          </p:cNvPr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BE9E2911-480D-48C9-9227-B10A3A417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AE9AD73B-848B-405C-B1BA-98389D1FB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2404732"/>
            <a:ext cx="5940212" cy="1780352"/>
          </a:xfrm>
          <a:prstGeom prst="rect">
            <a:avLst/>
          </a:prstGeom>
        </p:spPr>
      </p:pic>
      <p:graphicFrame>
        <p:nvGraphicFramePr>
          <p:cNvPr id="51" name="표 50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486753"/>
              </p:ext>
            </p:extLst>
          </p:nvPr>
        </p:nvGraphicFramePr>
        <p:xfrm>
          <a:off x="683568" y="1471814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0" name="그룹 49">
            <a:extLst>
              <a:ext uri="{FF2B5EF4-FFF2-40B4-BE49-F238E27FC236}">
                <a16:creationId xmlns="" xmlns:a16="http://schemas.microsoft.com/office/drawing/2014/main" id="{0808FE6E-0966-4F24-BFEE-008F1FA125B8}"/>
              </a:ext>
            </a:extLst>
          </p:cNvPr>
          <p:cNvGrpSpPr/>
          <p:nvPr/>
        </p:nvGrpSpPr>
        <p:grpSpPr>
          <a:xfrm>
            <a:off x="175934" y="3806583"/>
            <a:ext cx="6667165" cy="1458632"/>
            <a:chOff x="179512" y="3878447"/>
            <a:chExt cx="6667165" cy="1394843"/>
          </a:xfrm>
        </p:grpSpPr>
        <p:sp>
          <p:nvSpPr>
            <p:cNvPr id="53" name="직각 삼각형 52">
              <a:extLst>
                <a:ext uri="{FF2B5EF4-FFF2-40B4-BE49-F238E27FC236}">
                  <a16:creationId xmlns="" xmlns:a16="http://schemas.microsoft.com/office/drawing/2014/main" id="{BA756944-B194-4535-9AF2-4F70D9496064}"/>
                </a:ext>
              </a:extLst>
            </p:cNvPr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="" xmlns:a16="http://schemas.microsoft.com/office/drawing/2014/main" id="{42F277D9-78C5-422B-945F-C0BB3B9F94D9}"/>
                </a:ext>
              </a:extLst>
            </p:cNvPr>
            <p:cNvSpPr/>
            <p:nvPr/>
          </p:nvSpPr>
          <p:spPr>
            <a:xfrm>
              <a:off x="179512" y="4240404"/>
              <a:ext cx="6667165" cy="84477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55" name="Picture 2">
              <a:extLst>
                <a:ext uri="{FF2B5EF4-FFF2-40B4-BE49-F238E27FC236}">
                  <a16:creationId xmlns="" xmlns:a16="http://schemas.microsoft.com/office/drawing/2014/main" id="{34E2DA7F-AF86-473A-86F2-CC01B1F35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22" y="3878447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B550BBA1-080C-4870-AA87-FC77763E2238}"/>
              </a:ext>
            </a:extLst>
          </p:cNvPr>
          <p:cNvSpPr txBox="1"/>
          <p:nvPr/>
        </p:nvSpPr>
        <p:spPr>
          <a:xfrm>
            <a:off x="427135" y="4448435"/>
            <a:ext cx="6198043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전체를 똑같이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로 나눈 것 중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만큼 색칠했습니다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97C5785D-A96A-4CC6-B7DD-986D5F817CB6}"/>
              </a:ext>
            </a:extLst>
          </p:cNvPr>
          <p:cNvSpPr txBox="1"/>
          <p:nvPr/>
        </p:nvSpPr>
        <p:spPr>
          <a:xfrm>
            <a:off x="7029346" y="1140228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화면 선택 시 보이는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228600" indent="-228600"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62988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수영이가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와플을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똑같이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조각으로 나누어 전체의      만큼 먹었다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수영이가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와플을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몇 조각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먹었는지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구하시오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순서도: 대체 처리 60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83" name="순서도: 대체 처리 82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7018371" y="1092168"/>
            <a:ext cx="2125629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(4~8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u="sng" dirty="0">
                <a:hlinkClick r:id="rId3"/>
              </a:rPr>
              <a:t>https://cdata2.tsherpa.co.kr/tsherpa/MultiMedia/Flash/2020/curri/index.html?flashxmlnum=yuni4856&amp;classa=A8-C1-31-MM-MM-04-07-04-0-0-0-0&amp;classno=MM_31_04/suh_0301_06_0004/suh_0301_06_0004_401_1.html</a:t>
            </a:r>
            <a:r>
              <a:rPr lang="en-US" altLang="ko-KR" sz="1000" dirty="0"/>
              <a:t> 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버튼 클릭 시 미니 팝업 화면 보임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버튼은 다른 색의 풀이 확인 버튼으로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화면은 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단위는 정답 칸 밖으로 빼기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" name="타원 78"/>
          <p:cNvSpPr/>
          <p:nvPr/>
        </p:nvSpPr>
        <p:spPr>
          <a:xfrm>
            <a:off x="5725803" y="509891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8">
            <a:extLst>
              <a:ext uri="{FF2B5EF4-FFF2-40B4-BE49-F238E27FC236}">
                <a16:creationId xmlns="" xmlns:a16="http://schemas.microsoft.com/office/drawing/2014/main" id="{648E570A-2B19-4754-92D4-22F31B3ACA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55" name="직사각형 21">
            <a:extLst>
              <a:ext uri="{FF2B5EF4-FFF2-40B4-BE49-F238E27FC236}">
                <a16:creationId xmlns="" xmlns:a16="http://schemas.microsoft.com/office/drawing/2014/main" id="{965A7F58-C6B4-4D3E-A282-3FE22A5860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9">
            <a:extLst>
              <a:ext uri="{FF2B5EF4-FFF2-40B4-BE49-F238E27FC236}">
                <a16:creationId xmlns="" xmlns:a16="http://schemas.microsoft.com/office/drawing/2014/main" id="{60569C12-3AF0-4DC6-9E50-A50A05A67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순서도: 대체 처리 57">
            <a:extLst>
              <a:ext uri="{FF2B5EF4-FFF2-40B4-BE49-F238E27FC236}">
                <a16:creationId xmlns="" xmlns:a16="http://schemas.microsoft.com/office/drawing/2014/main" id="{87C4C108-3162-4283-BDBD-FB1EA0EE5873}"/>
              </a:ext>
            </a:extLst>
          </p:cNvPr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4A5F121B-465C-4685-9F88-4A5ED499D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pic>
        <p:nvPicPr>
          <p:cNvPr id="60" name="Picture 40">
            <a:extLst>
              <a:ext uri="{FF2B5EF4-FFF2-40B4-BE49-F238E27FC236}">
                <a16:creationId xmlns="" xmlns:a16="http://schemas.microsoft.com/office/drawing/2014/main" id="{BB207820-5403-425D-B220-4A4691441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833" y="2570810"/>
            <a:ext cx="838383" cy="283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Picture 41">
            <a:extLst>
              <a:ext uri="{FF2B5EF4-FFF2-40B4-BE49-F238E27FC236}">
                <a16:creationId xmlns="" xmlns:a16="http://schemas.microsoft.com/office/drawing/2014/main" id="{D4DD16C9-A91F-4516-8211-7754F3365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53" y="2564904"/>
            <a:ext cx="684876" cy="289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4" name="직선 연결선 73">
            <a:extLst>
              <a:ext uri="{FF2B5EF4-FFF2-40B4-BE49-F238E27FC236}">
                <a16:creationId xmlns="" xmlns:a16="http://schemas.microsoft.com/office/drawing/2014/main" id="{42F3E1AF-324F-4470-B79E-C381E0B833D6}"/>
              </a:ext>
            </a:extLst>
          </p:cNvPr>
          <p:cNvCxnSpPr>
            <a:cxnSpLocks/>
          </p:cNvCxnSpPr>
          <p:nvPr/>
        </p:nvCxnSpPr>
        <p:spPr bwMode="auto">
          <a:xfrm>
            <a:off x="1521619" y="2240756"/>
            <a:ext cx="4317333" cy="4325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직선 연결선 74">
            <a:extLst>
              <a:ext uri="{FF2B5EF4-FFF2-40B4-BE49-F238E27FC236}">
                <a16:creationId xmlns="" xmlns:a16="http://schemas.microsoft.com/office/drawing/2014/main" id="{00EFA96E-6027-4622-994F-B8EBF62D5FB0}"/>
              </a:ext>
            </a:extLst>
          </p:cNvPr>
          <p:cNvCxnSpPr>
            <a:cxnSpLocks/>
          </p:cNvCxnSpPr>
          <p:nvPr/>
        </p:nvCxnSpPr>
        <p:spPr bwMode="auto">
          <a:xfrm>
            <a:off x="646326" y="2221313"/>
            <a:ext cx="793326" cy="3649"/>
          </a:xfrm>
          <a:prstGeom prst="line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직선 연결선 76">
            <a:extLst>
              <a:ext uri="{FF2B5EF4-FFF2-40B4-BE49-F238E27FC236}">
                <a16:creationId xmlns="" xmlns:a16="http://schemas.microsoft.com/office/drawing/2014/main" id="{20423C16-E8F0-48E4-A9D9-B26B756E7485}"/>
              </a:ext>
            </a:extLst>
          </p:cNvPr>
          <p:cNvCxnSpPr>
            <a:cxnSpLocks/>
          </p:cNvCxnSpPr>
          <p:nvPr/>
        </p:nvCxnSpPr>
        <p:spPr bwMode="auto">
          <a:xfrm>
            <a:off x="646326" y="1916832"/>
            <a:ext cx="5977902" cy="27495"/>
          </a:xfrm>
          <a:prstGeom prst="line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97" name="그룹 96">
            <a:extLst>
              <a:ext uri="{FF2B5EF4-FFF2-40B4-BE49-F238E27FC236}">
                <a16:creationId xmlns="" xmlns:a16="http://schemas.microsoft.com/office/drawing/2014/main" id="{0CF42A7E-4243-4C2D-9262-E2FCF8371486}"/>
              </a:ext>
            </a:extLst>
          </p:cNvPr>
          <p:cNvGrpSpPr/>
          <p:nvPr/>
        </p:nvGrpSpPr>
        <p:grpSpPr>
          <a:xfrm>
            <a:off x="2896674" y="2844997"/>
            <a:ext cx="711897" cy="584003"/>
            <a:chOff x="1579323" y="4033248"/>
            <a:chExt cx="711897" cy="584003"/>
          </a:xfrm>
        </p:grpSpPr>
        <p:sp>
          <p:nvSpPr>
            <p:cNvPr id="98" name="직사각형 97">
              <a:extLst>
                <a:ext uri="{FF2B5EF4-FFF2-40B4-BE49-F238E27FC236}">
                  <a16:creationId xmlns="" xmlns:a16="http://schemas.microsoft.com/office/drawing/2014/main" id="{33006CE7-3E30-42DB-AC12-E6E2C7610C66}"/>
                </a:ext>
              </a:extLst>
            </p:cNvPr>
            <p:cNvSpPr/>
            <p:nvPr/>
          </p:nvSpPr>
          <p:spPr bwMode="auto">
            <a:xfrm>
              <a:off x="1714032" y="4210748"/>
              <a:ext cx="577188" cy="4065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spc="-150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2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99" name="그림 98">
              <a:extLst>
                <a:ext uri="{FF2B5EF4-FFF2-40B4-BE49-F238E27FC236}">
                  <a16:creationId xmlns="" xmlns:a16="http://schemas.microsoft.com/office/drawing/2014/main" id="{9FCCFDCC-90B5-4BFA-8118-FC5B8D71D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79323" y="4033248"/>
              <a:ext cx="360000" cy="355000"/>
            </a:xfrm>
            <a:prstGeom prst="rect">
              <a:avLst/>
            </a:prstGeom>
          </p:spPr>
        </p:pic>
      </p:grpSp>
      <p:pic>
        <p:nvPicPr>
          <p:cNvPr id="100" name="Picture 12">
            <a:extLst>
              <a:ext uri="{FF2B5EF4-FFF2-40B4-BE49-F238E27FC236}">
                <a16:creationId xmlns="" xmlns:a16="http://schemas.microsoft.com/office/drawing/2014/main" id="{4E59512C-7765-4FF2-9C3E-E0075FD99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246" y="5265204"/>
            <a:ext cx="1006894" cy="3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1" name="타원 100">
            <a:extLst>
              <a:ext uri="{FF2B5EF4-FFF2-40B4-BE49-F238E27FC236}">
                <a16:creationId xmlns="" xmlns:a16="http://schemas.microsoft.com/office/drawing/2014/main" id="{B8F9AA6B-F297-480F-B160-810E408D95DF}"/>
              </a:ext>
            </a:extLst>
          </p:cNvPr>
          <p:cNvSpPr/>
          <p:nvPr/>
        </p:nvSpPr>
        <p:spPr>
          <a:xfrm>
            <a:off x="4675759" y="509023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9" name="표 38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573960"/>
              </p:ext>
            </p:extLst>
          </p:nvPr>
        </p:nvGraphicFramePr>
        <p:xfrm>
          <a:off x="5866423" y="1358561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2" name="TextBox 53"/>
          <p:cNvSpPr txBox="1"/>
          <p:nvPr/>
        </p:nvSpPr>
        <p:spPr>
          <a:xfrm>
            <a:off x="3435536" y="3081558"/>
            <a:ext cx="929289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조각</a:t>
            </a:r>
          </a:p>
        </p:txBody>
      </p:sp>
      <p:sp>
        <p:nvSpPr>
          <p:cNvPr id="44" name="타원 43"/>
          <p:cNvSpPr/>
          <p:nvPr/>
        </p:nvSpPr>
        <p:spPr>
          <a:xfrm>
            <a:off x="3884646" y="28173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679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수영이가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와플을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똑같이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조각으로 나누어 전체의      만큼 먹었다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수영이가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와플을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몇 조각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먹었는지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구하시오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순서도: 대체 처리 60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83" name="순서도: 대체 처리 82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TextBox 8">
            <a:extLst>
              <a:ext uri="{FF2B5EF4-FFF2-40B4-BE49-F238E27FC236}">
                <a16:creationId xmlns="" xmlns:a16="http://schemas.microsoft.com/office/drawing/2014/main" id="{648E570A-2B19-4754-92D4-22F31B3ACA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55" name="직사각형 21">
            <a:extLst>
              <a:ext uri="{FF2B5EF4-FFF2-40B4-BE49-F238E27FC236}">
                <a16:creationId xmlns="" xmlns:a16="http://schemas.microsoft.com/office/drawing/2014/main" id="{965A7F58-C6B4-4D3E-A282-3FE22A5860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9">
            <a:extLst>
              <a:ext uri="{FF2B5EF4-FFF2-40B4-BE49-F238E27FC236}">
                <a16:creationId xmlns="" xmlns:a16="http://schemas.microsoft.com/office/drawing/2014/main" id="{60569C12-3AF0-4DC6-9E50-A50A05A67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순서도: 대체 처리 57">
            <a:extLst>
              <a:ext uri="{FF2B5EF4-FFF2-40B4-BE49-F238E27FC236}">
                <a16:creationId xmlns="" xmlns:a16="http://schemas.microsoft.com/office/drawing/2014/main" id="{87C4C108-3162-4283-BDBD-FB1EA0EE5873}"/>
              </a:ext>
            </a:extLst>
          </p:cNvPr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4A5F121B-465C-4685-9F88-4A5ED499D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pic>
        <p:nvPicPr>
          <p:cNvPr id="60" name="Picture 40">
            <a:extLst>
              <a:ext uri="{FF2B5EF4-FFF2-40B4-BE49-F238E27FC236}">
                <a16:creationId xmlns="" xmlns:a16="http://schemas.microsoft.com/office/drawing/2014/main" id="{BB207820-5403-425D-B220-4A4691441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833" y="2570810"/>
            <a:ext cx="838383" cy="283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Picture 41">
            <a:extLst>
              <a:ext uri="{FF2B5EF4-FFF2-40B4-BE49-F238E27FC236}">
                <a16:creationId xmlns="" xmlns:a16="http://schemas.microsoft.com/office/drawing/2014/main" id="{D4DD16C9-A91F-4516-8211-7754F3365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53" y="2564904"/>
            <a:ext cx="684876" cy="289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5" name="직선 연결선 74">
            <a:extLst>
              <a:ext uri="{FF2B5EF4-FFF2-40B4-BE49-F238E27FC236}">
                <a16:creationId xmlns="" xmlns:a16="http://schemas.microsoft.com/office/drawing/2014/main" id="{00EFA96E-6027-4622-994F-B8EBF62D5FB0}"/>
              </a:ext>
            </a:extLst>
          </p:cNvPr>
          <p:cNvCxnSpPr>
            <a:cxnSpLocks/>
          </p:cNvCxnSpPr>
          <p:nvPr/>
        </p:nvCxnSpPr>
        <p:spPr bwMode="auto">
          <a:xfrm>
            <a:off x="646326" y="2221313"/>
            <a:ext cx="793326" cy="3649"/>
          </a:xfrm>
          <a:prstGeom prst="line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직선 연결선 76">
            <a:extLst>
              <a:ext uri="{FF2B5EF4-FFF2-40B4-BE49-F238E27FC236}">
                <a16:creationId xmlns="" xmlns:a16="http://schemas.microsoft.com/office/drawing/2014/main" id="{20423C16-E8F0-48E4-A9D9-B26B756E7485}"/>
              </a:ext>
            </a:extLst>
          </p:cNvPr>
          <p:cNvCxnSpPr>
            <a:cxnSpLocks/>
          </p:cNvCxnSpPr>
          <p:nvPr/>
        </p:nvCxnSpPr>
        <p:spPr bwMode="auto">
          <a:xfrm>
            <a:off x="646326" y="1916832"/>
            <a:ext cx="5977902" cy="27495"/>
          </a:xfrm>
          <a:prstGeom prst="line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0" name="Picture 12">
            <a:extLst>
              <a:ext uri="{FF2B5EF4-FFF2-40B4-BE49-F238E27FC236}">
                <a16:creationId xmlns="" xmlns:a16="http://schemas.microsoft.com/office/drawing/2014/main" id="{4E59512C-7765-4FF2-9C3E-E0075FD99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246" y="5265204"/>
            <a:ext cx="1006894" cy="3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97C5785D-A96A-4CC6-B7DD-986D5F817CB6}"/>
              </a:ext>
            </a:extLst>
          </p:cNvPr>
          <p:cNvSpPr txBox="1"/>
          <p:nvPr/>
        </p:nvSpPr>
        <p:spPr>
          <a:xfrm>
            <a:off x="7029346" y="1140228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화면 선택 시 보이는 화면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="" xmlns:a16="http://schemas.microsoft.com/office/drawing/2014/main" id="{0808FE6E-0966-4F24-BFEE-008F1FA125B8}"/>
              </a:ext>
            </a:extLst>
          </p:cNvPr>
          <p:cNvGrpSpPr/>
          <p:nvPr/>
        </p:nvGrpSpPr>
        <p:grpSpPr>
          <a:xfrm>
            <a:off x="175934" y="3590558"/>
            <a:ext cx="6667165" cy="1674646"/>
            <a:chOff x="179512" y="3671877"/>
            <a:chExt cx="6667165" cy="1601413"/>
          </a:xfrm>
        </p:grpSpPr>
        <p:sp>
          <p:nvSpPr>
            <p:cNvPr id="41" name="직각 삼각형 40">
              <a:extLst>
                <a:ext uri="{FF2B5EF4-FFF2-40B4-BE49-F238E27FC236}">
                  <a16:creationId xmlns="" xmlns:a16="http://schemas.microsoft.com/office/drawing/2014/main" id="{BA756944-B194-4535-9AF2-4F70D9496064}"/>
                </a:ext>
              </a:extLst>
            </p:cNvPr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="" xmlns:a16="http://schemas.microsoft.com/office/drawing/2014/main" id="{42F277D9-78C5-422B-945F-C0BB3B9F94D9}"/>
                </a:ext>
              </a:extLst>
            </p:cNvPr>
            <p:cNvSpPr/>
            <p:nvPr/>
          </p:nvSpPr>
          <p:spPr>
            <a:xfrm>
              <a:off x="179512" y="4033827"/>
              <a:ext cx="6667165" cy="105135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43" name="Picture 2">
              <a:extLst>
                <a:ext uri="{FF2B5EF4-FFF2-40B4-BE49-F238E27FC236}">
                  <a16:creationId xmlns="" xmlns:a16="http://schemas.microsoft.com/office/drawing/2014/main" id="{34E2DA7F-AF86-473A-86F2-CC01B1F35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22" y="3671877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B550BBA1-080C-4870-AA87-FC77763E2238}"/>
              </a:ext>
            </a:extLst>
          </p:cNvPr>
          <p:cNvSpPr txBox="1"/>
          <p:nvPr/>
        </p:nvSpPr>
        <p:spPr>
          <a:xfrm>
            <a:off x="427135" y="4192052"/>
            <a:ext cx="6198043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수영이가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와플을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똑같이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조각으로 나누었을 때 전체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와플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조각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를 똑같이 넷으로 나눈 것 중의 하나는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조각입니다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33006CE7-3E30-42DB-AC12-E6E2C7610C66}"/>
              </a:ext>
            </a:extLst>
          </p:cNvPr>
          <p:cNvSpPr/>
          <p:nvPr/>
        </p:nvSpPr>
        <p:spPr bwMode="auto">
          <a:xfrm>
            <a:off x="3031383" y="3022497"/>
            <a:ext cx="577188" cy="4065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2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53"/>
          <p:cNvSpPr txBox="1"/>
          <p:nvPr/>
        </p:nvSpPr>
        <p:spPr>
          <a:xfrm>
            <a:off x="3435536" y="3081558"/>
            <a:ext cx="929289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조각</a:t>
            </a:r>
          </a:p>
        </p:txBody>
      </p:sp>
      <p:graphicFrame>
        <p:nvGraphicFramePr>
          <p:cNvPr id="50" name="표 49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349720"/>
              </p:ext>
            </p:extLst>
          </p:nvPr>
        </p:nvGraphicFramePr>
        <p:xfrm>
          <a:off x="5866423" y="1358561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="" xmlns:a16="http://schemas.microsoft.com/office/drawing/2014/main" id="{42F3E1AF-324F-4470-B79E-C381E0B833D6}"/>
              </a:ext>
            </a:extLst>
          </p:cNvPr>
          <p:cNvCxnSpPr>
            <a:cxnSpLocks/>
          </p:cNvCxnSpPr>
          <p:nvPr/>
        </p:nvCxnSpPr>
        <p:spPr bwMode="auto">
          <a:xfrm>
            <a:off x="1521619" y="2240756"/>
            <a:ext cx="4317333" cy="4325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6659668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그림을 보고 남은 부분을 분수로 나타내어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순서도: 대체 처리 62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8" name="순서도: 대체 처리 67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70" name="순서도: 대체 처리 69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83" name="순서도: 대체 처리 82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7018371" y="1092168"/>
            <a:ext cx="2125629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800" dirty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8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800" dirty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800" dirty="0">
                <a:latin typeface="맑은 고딕" pitchFamily="50" charset="-127"/>
                <a:ea typeface="맑은 고딕" pitchFamily="50" charset="-127"/>
              </a:rPr>
              <a:t>(4~8</a:t>
            </a:r>
            <a:r>
              <a:rPr lang="ko-KR" altLang="en-US" sz="8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8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8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u="sng" dirty="0">
                <a:hlinkClick r:id="rId3"/>
              </a:rPr>
              <a:t>https://cdata2.tsherpa.co.kr/tsherpa/MultiMedia/Flash/2020/curri/index.html?flashxmlnum=yuni4856&amp;classa=A8-C1-31-MM-MM-04-07-04-0-0-0-0&amp;classno=MM_31_04/suh_0301_06_0004/suh_0301_06_0004_401_1.html</a:t>
            </a:r>
            <a:r>
              <a:rPr lang="en-US" altLang="ko-KR" sz="800" dirty="0"/>
              <a:t> </a:t>
            </a:r>
            <a:endParaRPr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시 팝업 화면 보임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화면은 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TextBox 8">
            <a:extLst>
              <a:ext uri="{FF2B5EF4-FFF2-40B4-BE49-F238E27FC236}">
                <a16:creationId xmlns="" xmlns:a16="http://schemas.microsoft.com/office/drawing/2014/main" id="{FA4F5E00-9CDF-4021-B408-1E7A543670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pic>
        <p:nvPicPr>
          <p:cNvPr id="42" name="Picture 6">
            <a:extLst>
              <a:ext uri="{FF2B5EF4-FFF2-40B4-BE49-F238E27FC236}">
                <a16:creationId xmlns="" xmlns:a16="http://schemas.microsoft.com/office/drawing/2014/main" id="{53E493B6-3386-4091-AFD4-67CFCF3EA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12">
            <a:extLst>
              <a:ext uri="{FF2B5EF4-FFF2-40B4-BE49-F238E27FC236}">
                <a16:creationId xmlns="" xmlns:a16="http://schemas.microsoft.com/office/drawing/2014/main" id="{3613B8FA-689C-4880-8DB9-12C185602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246" y="5265204"/>
            <a:ext cx="1006894" cy="3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7" name="타원 96"/>
          <p:cNvSpPr/>
          <p:nvPr/>
        </p:nvSpPr>
        <p:spPr>
          <a:xfrm>
            <a:off x="5064153" y="502470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="" xmlns:a16="http://schemas.microsoft.com/office/drawing/2014/main" id="{E6804132-2D65-4E3C-8DB5-0721A09F12AC}"/>
              </a:ext>
            </a:extLst>
          </p:cNvPr>
          <p:cNvSpPr/>
          <p:nvPr/>
        </p:nvSpPr>
        <p:spPr>
          <a:xfrm>
            <a:off x="6084377" y="502470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21">
            <a:extLst>
              <a:ext uri="{FF2B5EF4-FFF2-40B4-BE49-F238E27FC236}">
                <a16:creationId xmlns="" xmlns:a16="http://schemas.microsoft.com/office/drawing/2014/main" id="{7568E417-056B-4074-ADC6-C5DDB22534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9">
            <a:extLst>
              <a:ext uri="{FF2B5EF4-FFF2-40B4-BE49-F238E27FC236}">
                <a16:creationId xmlns="" xmlns:a16="http://schemas.microsoft.com/office/drawing/2014/main" id="{032F8B35-0418-4E9C-BA5C-3CAB342FD0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순서도: 대체 처리 34">
            <a:extLst>
              <a:ext uri="{FF2B5EF4-FFF2-40B4-BE49-F238E27FC236}">
                <a16:creationId xmlns="" xmlns:a16="http://schemas.microsoft.com/office/drawing/2014/main" id="{5BDF24AC-EEDA-4EE6-8DD4-D15F2C6CB2E2}"/>
              </a:ext>
            </a:extLst>
          </p:cNvPr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53A35C10-C1FF-423F-AC43-855B2D5749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45E45DF2-CFB9-4831-897D-35ACDFFAA6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892" y="2477247"/>
            <a:ext cx="1710740" cy="21310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A1DB1D04-59BD-44B7-B43F-6DEE46D203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8578" y="2596042"/>
            <a:ext cx="1935582" cy="1759620"/>
          </a:xfrm>
          <a:prstGeom prst="rect">
            <a:avLst/>
          </a:prstGeom>
        </p:spPr>
      </p:pic>
      <p:pic>
        <p:nvPicPr>
          <p:cNvPr id="37" name="Picture 31">
            <a:extLst>
              <a:ext uri="{FF2B5EF4-FFF2-40B4-BE49-F238E27FC236}">
                <a16:creationId xmlns="" xmlns:a16="http://schemas.microsoft.com/office/drawing/2014/main" id="{EADD0A8A-9032-4505-93D2-9EAF55BBC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332494"/>
            <a:ext cx="3429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31">
            <a:extLst>
              <a:ext uri="{FF2B5EF4-FFF2-40B4-BE49-F238E27FC236}">
                <a16:creationId xmlns="" xmlns:a16="http://schemas.microsoft.com/office/drawing/2014/main" id="{BDDAC157-3EB8-4EB2-91EF-05BD69FFA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556" y="3332494"/>
            <a:ext cx="3429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184DA339-B506-402C-8288-20DDFAC95FE4}"/>
              </a:ext>
            </a:extLst>
          </p:cNvPr>
          <p:cNvSpPr/>
          <p:nvPr/>
        </p:nvSpPr>
        <p:spPr bwMode="auto">
          <a:xfrm>
            <a:off x="2851953" y="3130795"/>
            <a:ext cx="565956" cy="71194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endParaRPr kumimoji="1" lang="ko-KR" altLang="en-US" sz="20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="" xmlns:a16="http://schemas.microsoft.com/office/drawing/2014/main" id="{A687C473-6C8C-460C-99BC-1223C0D9D6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99188" y="2977494"/>
            <a:ext cx="360000" cy="355000"/>
          </a:xfrm>
          <a:prstGeom prst="rect">
            <a:avLst/>
          </a:prstGeom>
        </p:spPr>
      </p:pic>
      <p:graphicFrame>
        <p:nvGraphicFramePr>
          <p:cNvPr id="51" name="표 50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410483"/>
              </p:ext>
            </p:extLst>
          </p:nvPr>
        </p:nvGraphicFramePr>
        <p:xfrm>
          <a:off x="2987337" y="3183569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spc="-15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2000" b="1" kern="1200" spc="-15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spc="-15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endParaRPr kumimoji="1" lang="ko-KR" altLang="en-US" sz="2000" b="1" kern="1200" spc="-15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2" name="직사각형 51">
            <a:extLst>
              <a:ext uri="{FF2B5EF4-FFF2-40B4-BE49-F238E27FC236}">
                <a16:creationId xmlns="" xmlns:a16="http://schemas.microsoft.com/office/drawing/2014/main" id="{184DA339-B506-402C-8288-20DDFAC95FE4}"/>
              </a:ext>
            </a:extLst>
          </p:cNvPr>
          <p:cNvSpPr/>
          <p:nvPr/>
        </p:nvSpPr>
        <p:spPr bwMode="auto">
          <a:xfrm>
            <a:off x="5942198" y="3130795"/>
            <a:ext cx="565956" cy="71194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endParaRPr kumimoji="1" lang="ko-KR" altLang="en-US" sz="20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="" xmlns:a16="http://schemas.microsoft.com/office/drawing/2014/main" id="{A687C473-6C8C-460C-99BC-1223C0D9D6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9433" y="2977494"/>
            <a:ext cx="360000" cy="355000"/>
          </a:xfrm>
          <a:prstGeom prst="rect">
            <a:avLst/>
          </a:prstGeom>
        </p:spPr>
      </p:pic>
      <p:graphicFrame>
        <p:nvGraphicFramePr>
          <p:cNvPr id="54" name="표 53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978688"/>
              </p:ext>
            </p:extLst>
          </p:nvPr>
        </p:nvGraphicFramePr>
        <p:xfrm>
          <a:off x="6077582" y="3183569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spc="-15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kumimoji="1" lang="ko-KR" altLang="en-US" sz="2000" b="1" kern="1200" spc="-15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spc="-15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8</a:t>
                      </a:r>
                      <a:endParaRPr kumimoji="1" lang="ko-KR" altLang="en-US" sz="2000" b="1" kern="1200" spc="-15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3981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2DED09EA-2C25-41F8-BEA4-9D5D70539A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24" t="18388" r="26220" b="14071"/>
          <a:stretch/>
        </p:blipFill>
        <p:spPr>
          <a:xfrm>
            <a:off x="78311" y="875630"/>
            <a:ext cx="6870463" cy="4712924"/>
          </a:xfrm>
          <a:prstGeom prst="rect">
            <a:avLst/>
          </a:prstGeom>
        </p:spPr>
      </p:pic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3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3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881170"/>
              </p:ext>
            </p:extLst>
          </p:nvPr>
        </p:nvGraphicFramePr>
        <p:xfrm>
          <a:off x="115384" y="6176630"/>
          <a:ext cx="358030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22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6_3_1_ani.mp4</a:t>
                      </a:r>
                      <a:endParaRPr lang="en-US" altLang="ko-KR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90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DVD </a:t>
            </a:r>
            <a:r>
              <a:rPr lang="ko-KR" altLang="en-US" sz="10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 수학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app\resource\contents\lesson06\ops\6\media\mp4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ko-KR" altLang="en-US" sz="1000" b="1" dirty="0" err="1">
                <a:latin typeface="맑은 고딕" pitchFamily="50" charset="-127"/>
                <a:ea typeface="맑은 고딕" pitchFamily="50" charset="-127"/>
              </a:rPr>
              <a:t>게이트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 참고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285" y="2348880"/>
            <a:ext cx="1836204" cy="1091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0" y="875630"/>
            <a:ext cx="6924993" cy="4712924"/>
          </a:xfrm>
          <a:prstGeom prst="rect">
            <a:avLst/>
          </a:prstGeom>
          <a:solidFill>
            <a:schemeClr val="bg1">
              <a:lumMod val="50000"/>
              <a:alpha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232441" y="2468080"/>
            <a:ext cx="4572508" cy="12601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피자 </a:t>
            </a:r>
            <a:r>
              <a:rPr lang="ko-KR" altLang="en-US" sz="3600" b="1" dirty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나누어 먹기</a:t>
            </a:r>
          </a:p>
        </p:txBody>
      </p:sp>
      <p:sp>
        <p:nvSpPr>
          <p:cNvPr id="25" name="타원 24"/>
          <p:cNvSpPr/>
          <p:nvPr/>
        </p:nvSpPr>
        <p:spPr>
          <a:xfrm>
            <a:off x="3366160" y="3530198"/>
            <a:ext cx="396044" cy="396044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/>
          <p:cNvSpPr/>
          <p:nvPr/>
        </p:nvSpPr>
        <p:spPr>
          <a:xfrm rot="5400000">
            <a:off x="3476099" y="3638210"/>
            <a:ext cx="208823" cy="180020"/>
          </a:xfrm>
          <a:prstGeom prst="triangl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314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="" xmlns:a16="http://schemas.microsoft.com/office/drawing/2014/main" id="{184DA339-B506-402C-8288-20DDFAC95FE4}"/>
              </a:ext>
            </a:extLst>
          </p:cNvPr>
          <p:cNvSpPr/>
          <p:nvPr/>
        </p:nvSpPr>
        <p:spPr bwMode="auto">
          <a:xfrm>
            <a:off x="2851953" y="3130795"/>
            <a:ext cx="565956" cy="71194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endParaRPr kumimoji="1" lang="ko-KR" altLang="en-US" sz="20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1" name="표 60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85669"/>
              </p:ext>
            </p:extLst>
          </p:nvPr>
        </p:nvGraphicFramePr>
        <p:xfrm>
          <a:off x="2987337" y="3183569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spc="-15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2000" b="1" kern="1200" spc="-15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spc="-15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endParaRPr kumimoji="1" lang="ko-KR" altLang="en-US" sz="2000" b="1" kern="1200" spc="-15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2" name="직사각형 61">
            <a:extLst>
              <a:ext uri="{FF2B5EF4-FFF2-40B4-BE49-F238E27FC236}">
                <a16:creationId xmlns="" xmlns:a16="http://schemas.microsoft.com/office/drawing/2014/main" id="{184DA339-B506-402C-8288-20DDFAC95FE4}"/>
              </a:ext>
            </a:extLst>
          </p:cNvPr>
          <p:cNvSpPr/>
          <p:nvPr/>
        </p:nvSpPr>
        <p:spPr bwMode="auto">
          <a:xfrm>
            <a:off x="5942198" y="3130795"/>
            <a:ext cx="565956" cy="71194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endParaRPr kumimoji="1" lang="ko-KR" altLang="en-US" sz="20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5" name="표 74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426408"/>
              </p:ext>
            </p:extLst>
          </p:nvPr>
        </p:nvGraphicFramePr>
        <p:xfrm>
          <a:off x="6077582" y="3183569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spc="-15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kumimoji="1" lang="ko-KR" altLang="en-US" sz="2000" b="1" kern="1200" spc="-15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spc="-15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8</a:t>
                      </a:r>
                      <a:endParaRPr kumimoji="1" lang="ko-KR" altLang="en-US" sz="2000" b="1" kern="1200" spc="-15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그림을 보고 남은 부분을 분수로 나타내어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순서도: 대체 처리 62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8" name="순서도: 대체 처리 67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70" name="순서도: 대체 처리 69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83" name="순서도: 대체 처리 82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pic>
        <p:nvPicPr>
          <p:cNvPr id="9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TextBox 8">
            <a:extLst>
              <a:ext uri="{FF2B5EF4-FFF2-40B4-BE49-F238E27FC236}">
                <a16:creationId xmlns="" xmlns:a16="http://schemas.microsoft.com/office/drawing/2014/main" id="{FA4F5E00-9CDF-4021-B408-1E7A543670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pic>
        <p:nvPicPr>
          <p:cNvPr id="42" name="Picture 6">
            <a:extLst>
              <a:ext uri="{FF2B5EF4-FFF2-40B4-BE49-F238E27FC236}">
                <a16:creationId xmlns="" xmlns:a16="http://schemas.microsoft.com/office/drawing/2014/main" id="{53E493B6-3386-4091-AFD4-67CFCF3EA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12">
            <a:extLst>
              <a:ext uri="{FF2B5EF4-FFF2-40B4-BE49-F238E27FC236}">
                <a16:creationId xmlns="" xmlns:a16="http://schemas.microsoft.com/office/drawing/2014/main" id="{3613B8FA-689C-4880-8DB9-12C185602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246" y="5265204"/>
            <a:ext cx="1006894" cy="3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직사각형 21">
            <a:extLst>
              <a:ext uri="{FF2B5EF4-FFF2-40B4-BE49-F238E27FC236}">
                <a16:creationId xmlns="" xmlns:a16="http://schemas.microsoft.com/office/drawing/2014/main" id="{7568E417-056B-4074-ADC6-C5DDB22534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9">
            <a:extLst>
              <a:ext uri="{FF2B5EF4-FFF2-40B4-BE49-F238E27FC236}">
                <a16:creationId xmlns="" xmlns:a16="http://schemas.microsoft.com/office/drawing/2014/main" id="{032F8B35-0418-4E9C-BA5C-3CAB342FD0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순서도: 대체 처리 34">
            <a:extLst>
              <a:ext uri="{FF2B5EF4-FFF2-40B4-BE49-F238E27FC236}">
                <a16:creationId xmlns="" xmlns:a16="http://schemas.microsoft.com/office/drawing/2014/main" id="{5BDF24AC-EEDA-4EE6-8DD4-D15F2C6CB2E2}"/>
              </a:ext>
            </a:extLst>
          </p:cNvPr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53A35C10-C1FF-423F-AC43-855B2D5749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45E45DF2-CFB9-4831-897D-35ACDFFAA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892" y="2477247"/>
            <a:ext cx="1710740" cy="21310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A1DB1D04-59BD-44B7-B43F-6DEE46D203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8578" y="2596042"/>
            <a:ext cx="1935582" cy="1759620"/>
          </a:xfrm>
          <a:prstGeom prst="rect">
            <a:avLst/>
          </a:prstGeom>
        </p:spPr>
      </p:pic>
      <p:pic>
        <p:nvPicPr>
          <p:cNvPr id="37" name="Picture 31">
            <a:extLst>
              <a:ext uri="{FF2B5EF4-FFF2-40B4-BE49-F238E27FC236}">
                <a16:creationId xmlns="" xmlns:a16="http://schemas.microsoft.com/office/drawing/2014/main" id="{EADD0A8A-9032-4505-93D2-9EAF55BBC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332494"/>
            <a:ext cx="3429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31">
            <a:extLst>
              <a:ext uri="{FF2B5EF4-FFF2-40B4-BE49-F238E27FC236}">
                <a16:creationId xmlns="" xmlns:a16="http://schemas.microsoft.com/office/drawing/2014/main" id="{BDDAC157-3EB8-4EB2-91EF-05BD69FFA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556" y="3332494"/>
            <a:ext cx="3429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AFA89A12-901E-47E2-8BFD-FB649A18C793}"/>
              </a:ext>
            </a:extLst>
          </p:cNvPr>
          <p:cNvSpPr txBox="1"/>
          <p:nvPr/>
        </p:nvSpPr>
        <p:spPr>
          <a:xfrm>
            <a:off x="7029346" y="1140228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화면 선택 시 보이는 화면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ABD1297F-3FE7-44DA-99A1-B8C38873908F}"/>
              </a:ext>
            </a:extLst>
          </p:cNvPr>
          <p:cNvGrpSpPr/>
          <p:nvPr/>
        </p:nvGrpSpPr>
        <p:grpSpPr>
          <a:xfrm>
            <a:off x="175934" y="3206569"/>
            <a:ext cx="6667165" cy="2058635"/>
            <a:chOff x="179512" y="3304680"/>
            <a:chExt cx="6667165" cy="1968610"/>
          </a:xfrm>
        </p:grpSpPr>
        <p:sp>
          <p:nvSpPr>
            <p:cNvPr id="51" name="직각 삼각형 50">
              <a:extLst>
                <a:ext uri="{FF2B5EF4-FFF2-40B4-BE49-F238E27FC236}">
                  <a16:creationId xmlns="" xmlns:a16="http://schemas.microsoft.com/office/drawing/2014/main" id="{15ADAC78-C5B8-429B-BDDF-72359F4D6AAF}"/>
                </a:ext>
              </a:extLst>
            </p:cNvPr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="" xmlns:a16="http://schemas.microsoft.com/office/drawing/2014/main" id="{685B8241-31E0-41EC-A285-3025E80F75B1}"/>
                </a:ext>
              </a:extLst>
            </p:cNvPr>
            <p:cNvSpPr/>
            <p:nvPr/>
          </p:nvSpPr>
          <p:spPr>
            <a:xfrm>
              <a:off x="179512" y="3669069"/>
              <a:ext cx="6667165" cy="141611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53" name="Picture 2">
              <a:extLst>
                <a:ext uri="{FF2B5EF4-FFF2-40B4-BE49-F238E27FC236}">
                  <a16:creationId xmlns="" xmlns:a16="http://schemas.microsoft.com/office/drawing/2014/main" id="{BE779753-2CF7-443D-8CF5-E1707CD220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22" y="3304680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D0009D5A-DAEC-42F8-9E86-04857AE72CE6}"/>
              </a:ext>
            </a:extLst>
          </p:cNvPr>
          <p:cNvSpPr txBox="1"/>
          <p:nvPr/>
        </p:nvSpPr>
        <p:spPr>
          <a:xfrm>
            <a:off x="506872" y="3625648"/>
            <a:ext cx="5978700" cy="12618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200000"/>
              </a:lnSpc>
            </a:pP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초콜릿은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전체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6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조각 중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5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조각이 남아 있습니다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>
              <a:lnSpc>
                <a:spcPct val="20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피자는 전체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조각 중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3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조각이 남아 있습니다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5" name="Picture 31">
            <a:extLst>
              <a:ext uri="{FF2B5EF4-FFF2-40B4-BE49-F238E27FC236}">
                <a16:creationId xmlns="" xmlns:a16="http://schemas.microsoft.com/office/drawing/2014/main" id="{65204D23-D611-4291-A147-ECF5E5A5B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154" y="4401108"/>
            <a:ext cx="3429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31">
            <a:extLst>
              <a:ext uri="{FF2B5EF4-FFF2-40B4-BE49-F238E27FC236}">
                <a16:creationId xmlns="" xmlns:a16="http://schemas.microsoft.com/office/drawing/2014/main" id="{08BBCFF1-CC4A-4BB1-924C-5CEA915D0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910" y="3825044"/>
            <a:ext cx="3429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6" name="표 75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247898"/>
              </p:ext>
            </p:extLst>
          </p:nvPr>
        </p:nvGraphicFramePr>
        <p:xfrm>
          <a:off x="5867561" y="3689296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7" name="표 76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024853"/>
              </p:ext>
            </p:extLst>
          </p:nvPr>
        </p:nvGraphicFramePr>
        <p:xfrm>
          <a:off x="5553633" y="4274152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8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7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68" y="3956173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23" y="4507192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9508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색칠한 부분이 나타내는 분수가 다른 것을 고르시오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" name="순서도: 대체 처리 91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94" name="순서도: 대체 처리 93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96" name="순서도: 대체 처리 95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98" name="순서도: 대체 처리 97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100" name="순서도: 대체 처리 99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1" name="TextBox 100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02" name="순서도: 대체 처리 101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04" name="순서도: 대체 처리 103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018371" y="1092168"/>
            <a:ext cx="2125629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800" dirty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8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800" dirty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800" dirty="0">
                <a:latin typeface="맑은 고딕" pitchFamily="50" charset="-127"/>
                <a:ea typeface="맑은 고딕" pitchFamily="50" charset="-127"/>
              </a:rPr>
              <a:t>(4~8</a:t>
            </a:r>
            <a:r>
              <a:rPr lang="ko-KR" altLang="en-US" sz="8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8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8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u="sng" dirty="0">
                <a:hlinkClick r:id="rId3"/>
              </a:rPr>
              <a:t>https://cdata2.tsherpa.co.kr/tsherpa/MultiMedia/Flash/2020/curri/index.html?flashxmlnum=yuni4856&amp;classa=A8-C1-31-MM-MM-04-07-04-0-0-0-0&amp;classno=MM_31_04/suh_0301_06_0004/suh_0301_06_0004_401_1.html</a:t>
            </a:r>
            <a:r>
              <a:rPr lang="en-US" altLang="ko-KR" sz="800" dirty="0"/>
              <a:t> </a:t>
            </a:r>
            <a:endParaRPr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기호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약물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클릭 시 풀이 표출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" name="Pictur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" name="타원 80"/>
          <p:cNvSpPr/>
          <p:nvPr/>
        </p:nvSpPr>
        <p:spPr>
          <a:xfrm>
            <a:off x="4746657" y="513502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5827887" y="50696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8">
            <a:extLst>
              <a:ext uri="{FF2B5EF4-FFF2-40B4-BE49-F238E27FC236}">
                <a16:creationId xmlns="" xmlns:a16="http://schemas.microsoft.com/office/drawing/2014/main" id="{8D5602D3-7F9A-4BAE-AEB9-5776DC6636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51" name="직사각형 21">
            <a:extLst>
              <a:ext uri="{FF2B5EF4-FFF2-40B4-BE49-F238E27FC236}">
                <a16:creationId xmlns="" xmlns:a16="http://schemas.microsoft.com/office/drawing/2014/main" id="{C46AC2F7-6D1C-4DFD-9F54-34BBD1E18F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9">
            <a:extLst>
              <a:ext uri="{FF2B5EF4-FFF2-40B4-BE49-F238E27FC236}">
                <a16:creationId xmlns="" xmlns:a16="http://schemas.microsoft.com/office/drawing/2014/main" id="{535DD9B1-072E-44AD-8ED2-2F09B4876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순서도: 대체 처리 53">
            <a:extLst>
              <a:ext uri="{FF2B5EF4-FFF2-40B4-BE49-F238E27FC236}">
                <a16:creationId xmlns="" xmlns:a16="http://schemas.microsoft.com/office/drawing/2014/main" id="{A2F37A04-1FE4-4FD8-B8F5-909F1EFC16DA}"/>
              </a:ext>
            </a:extLst>
          </p:cNvPr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FC5443F6-6782-4F9E-AFD2-98A4CE325B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="" xmlns:a16="http://schemas.microsoft.com/office/drawing/2014/main" id="{3520CDE9-B824-438F-B811-DD951B207B43}"/>
              </a:ext>
            </a:extLst>
          </p:cNvPr>
          <p:cNvGrpSpPr/>
          <p:nvPr/>
        </p:nvGrpSpPr>
        <p:grpSpPr>
          <a:xfrm>
            <a:off x="3195882" y="4140895"/>
            <a:ext cx="1008113" cy="550519"/>
            <a:chOff x="1714031" y="4066732"/>
            <a:chExt cx="1008113" cy="550519"/>
          </a:xfrm>
        </p:grpSpPr>
        <p:sp>
          <p:nvSpPr>
            <p:cNvPr id="56" name="직사각형 55">
              <a:extLst>
                <a:ext uri="{FF2B5EF4-FFF2-40B4-BE49-F238E27FC236}">
                  <a16:creationId xmlns="" xmlns:a16="http://schemas.microsoft.com/office/drawing/2014/main" id="{0C40BECB-D41B-48F2-87C3-97AF0588D354}"/>
                </a:ext>
              </a:extLst>
            </p:cNvPr>
            <p:cNvSpPr/>
            <p:nvPr/>
          </p:nvSpPr>
          <p:spPr bwMode="auto">
            <a:xfrm>
              <a:off x="1714031" y="4210748"/>
              <a:ext cx="785189" cy="4065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8" name="그림 57">
              <a:extLst>
                <a:ext uri="{FF2B5EF4-FFF2-40B4-BE49-F238E27FC236}">
                  <a16:creationId xmlns="" xmlns:a16="http://schemas.microsoft.com/office/drawing/2014/main" id="{77C6AE4B-CBF5-4C6B-ACEF-FA7BE07A3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62144" y="4066732"/>
              <a:ext cx="360000" cy="355000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="" xmlns:a16="http://schemas.microsoft.com/office/drawing/2014/main" id="{0407A6EC-893C-4DB5-AC3D-2D28FE80F615}"/>
              </a:ext>
            </a:extLst>
          </p:cNvPr>
          <p:cNvSpPr/>
          <p:nvPr/>
        </p:nvSpPr>
        <p:spPr>
          <a:xfrm>
            <a:off x="506976" y="2276872"/>
            <a:ext cx="6009240" cy="1696834"/>
          </a:xfrm>
          <a:prstGeom prst="round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BCB4AD71-A17C-4647-9302-E03EA613C3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568" y="2348880"/>
            <a:ext cx="5677705" cy="1231723"/>
          </a:xfrm>
          <a:prstGeom prst="rect">
            <a:avLst/>
          </a:prstGeom>
        </p:spPr>
      </p:pic>
      <p:pic>
        <p:nvPicPr>
          <p:cNvPr id="59" name="Picture 8">
            <a:extLst>
              <a:ext uri="{FF2B5EF4-FFF2-40B4-BE49-F238E27FC236}">
                <a16:creationId xmlns="" xmlns:a16="http://schemas.microsoft.com/office/drawing/2014/main" id="{34335898-93A7-4B67-9C72-790785527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624" y="3578488"/>
            <a:ext cx="351308" cy="357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9">
            <a:extLst>
              <a:ext uri="{FF2B5EF4-FFF2-40B4-BE49-F238E27FC236}">
                <a16:creationId xmlns="" xmlns:a16="http://schemas.microsoft.com/office/drawing/2014/main" id="{CADE2515-63A7-444D-BB64-16AC35AD1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560935"/>
            <a:ext cx="364319" cy="364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10">
            <a:extLst>
              <a:ext uri="{FF2B5EF4-FFF2-40B4-BE49-F238E27FC236}">
                <a16:creationId xmlns="" xmlns:a16="http://schemas.microsoft.com/office/drawing/2014/main" id="{C2FBE508-EE3E-4B91-A0CE-A6AF87CB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563" y="3560934"/>
            <a:ext cx="351308" cy="364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11">
            <a:extLst>
              <a:ext uri="{FF2B5EF4-FFF2-40B4-BE49-F238E27FC236}">
                <a16:creationId xmlns="" xmlns:a16="http://schemas.microsoft.com/office/drawing/2014/main" id="{88250D7C-EC56-47C2-B6FA-7E17C596D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568885"/>
            <a:ext cx="357814" cy="357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" name="Picture 8">
            <a:extLst>
              <a:ext uri="{FF2B5EF4-FFF2-40B4-BE49-F238E27FC236}">
                <a16:creationId xmlns="" xmlns:a16="http://schemas.microsoft.com/office/drawing/2014/main" id="{FDF41BB1-EE5D-4D0C-8A1A-B62DD434E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604" y="4318395"/>
            <a:ext cx="351308" cy="357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타원 77">
            <a:extLst>
              <a:ext uri="{FF2B5EF4-FFF2-40B4-BE49-F238E27FC236}">
                <a16:creationId xmlns="" xmlns:a16="http://schemas.microsoft.com/office/drawing/2014/main" id="{FDB6684E-42EB-42F9-B2DF-60E21869D32E}"/>
              </a:ext>
            </a:extLst>
          </p:cNvPr>
          <p:cNvSpPr/>
          <p:nvPr/>
        </p:nvSpPr>
        <p:spPr>
          <a:xfrm>
            <a:off x="469204" y="226969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6959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색칠한 부분이 나타내는 분수가 다른 것을 고르시오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" name="순서도: 대체 처리 91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94" name="순서도: 대체 처리 93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96" name="순서도: 대체 처리 95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98" name="순서도: 대체 처리 97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100" name="순서도: 대체 처리 99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1" name="TextBox 100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02" name="순서도: 대체 처리 101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04" name="순서도: 대체 처리 103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pic>
        <p:nvPicPr>
          <p:cNvPr id="7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8">
            <a:extLst>
              <a:ext uri="{FF2B5EF4-FFF2-40B4-BE49-F238E27FC236}">
                <a16:creationId xmlns="" xmlns:a16="http://schemas.microsoft.com/office/drawing/2014/main" id="{8D5602D3-7F9A-4BAE-AEB9-5776DC6636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51" name="직사각형 21">
            <a:extLst>
              <a:ext uri="{FF2B5EF4-FFF2-40B4-BE49-F238E27FC236}">
                <a16:creationId xmlns="" xmlns:a16="http://schemas.microsoft.com/office/drawing/2014/main" id="{C46AC2F7-6D1C-4DFD-9F54-34BBD1E18F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9">
            <a:extLst>
              <a:ext uri="{FF2B5EF4-FFF2-40B4-BE49-F238E27FC236}">
                <a16:creationId xmlns="" xmlns:a16="http://schemas.microsoft.com/office/drawing/2014/main" id="{535DD9B1-072E-44AD-8ED2-2F09B4876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순서도: 대체 처리 53">
            <a:extLst>
              <a:ext uri="{FF2B5EF4-FFF2-40B4-BE49-F238E27FC236}">
                <a16:creationId xmlns="" xmlns:a16="http://schemas.microsoft.com/office/drawing/2014/main" id="{A2F37A04-1FE4-4FD8-B8F5-909F1EFC16DA}"/>
              </a:ext>
            </a:extLst>
          </p:cNvPr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FC5443F6-6782-4F9E-AFD2-98A4CE325B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="" xmlns:a16="http://schemas.microsoft.com/office/drawing/2014/main" id="{3520CDE9-B824-438F-B811-DD951B207B43}"/>
              </a:ext>
            </a:extLst>
          </p:cNvPr>
          <p:cNvGrpSpPr/>
          <p:nvPr/>
        </p:nvGrpSpPr>
        <p:grpSpPr>
          <a:xfrm>
            <a:off x="3195882" y="4140895"/>
            <a:ext cx="1008113" cy="550519"/>
            <a:chOff x="1714031" y="4066732"/>
            <a:chExt cx="1008113" cy="550519"/>
          </a:xfrm>
        </p:grpSpPr>
        <p:sp>
          <p:nvSpPr>
            <p:cNvPr id="56" name="직사각형 55">
              <a:extLst>
                <a:ext uri="{FF2B5EF4-FFF2-40B4-BE49-F238E27FC236}">
                  <a16:creationId xmlns="" xmlns:a16="http://schemas.microsoft.com/office/drawing/2014/main" id="{0C40BECB-D41B-48F2-87C3-97AF0588D354}"/>
                </a:ext>
              </a:extLst>
            </p:cNvPr>
            <p:cNvSpPr/>
            <p:nvPr/>
          </p:nvSpPr>
          <p:spPr bwMode="auto">
            <a:xfrm>
              <a:off x="1714031" y="4210748"/>
              <a:ext cx="785189" cy="4065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8" name="그림 57">
              <a:extLst>
                <a:ext uri="{FF2B5EF4-FFF2-40B4-BE49-F238E27FC236}">
                  <a16:creationId xmlns="" xmlns:a16="http://schemas.microsoft.com/office/drawing/2014/main" id="{77C6AE4B-CBF5-4C6B-ACEF-FA7BE07A3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2144" y="4066732"/>
              <a:ext cx="360000" cy="355000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="" xmlns:a16="http://schemas.microsoft.com/office/drawing/2014/main" id="{0407A6EC-893C-4DB5-AC3D-2D28FE80F615}"/>
              </a:ext>
            </a:extLst>
          </p:cNvPr>
          <p:cNvSpPr/>
          <p:nvPr/>
        </p:nvSpPr>
        <p:spPr>
          <a:xfrm>
            <a:off x="506976" y="2276872"/>
            <a:ext cx="6009240" cy="1696834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BCB4AD71-A17C-4647-9302-E03EA613C3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568" y="2348880"/>
            <a:ext cx="5677705" cy="1231723"/>
          </a:xfrm>
          <a:prstGeom prst="rect">
            <a:avLst/>
          </a:prstGeom>
        </p:spPr>
      </p:pic>
      <p:pic>
        <p:nvPicPr>
          <p:cNvPr id="59" name="Picture 8">
            <a:extLst>
              <a:ext uri="{FF2B5EF4-FFF2-40B4-BE49-F238E27FC236}">
                <a16:creationId xmlns="" xmlns:a16="http://schemas.microsoft.com/office/drawing/2014/main" id="{34335898-93A7-4B67-9C72-790785527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624" y="3578488"/>
            <a:ext cx="351308" cy="357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9">
            <a:extLst>
              <a:ext uri="{FF2B5EF4-FFF2-40B4-BE49-F238E27FC236}">
                <a16:creationId xmlns="" xmlns:a16="http://schemas.microsoft.com/office/drawing/2014/main" id="{CADE2515-63A7-444D-BB64-16AC35AD1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560935"/>
            <a:ext cx="364319" cy="364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10">
            <a:extLst>
              <a:ext uri="{FF2B5EF4-FFF2-40B4-BE49-F238E27FC236}">
                <a16:creationId xmlns="" xmlns:a16="http://schemas.microsoft.com/office/drawing/2014/main" id="{C2FBE508-EE3E-4B91-A0CE-A6AF87CB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563" y="3560934"/>
            <a:ext cx="351308" cy="364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11">
            <a:extLst>
              <a:ext uri="{FF2B5EF4-FFF2-40B4-BE49-F238E27FC236}">
                <a16:creationId xmlns="" xmlns:a16="http://schemas.microsoft.com/office/drawing/2014/main" id="{88250D7C-EC56-47C2-B6FA-7E17C596D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568885"/>
            <a:ext cx="357814" cy="357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" name="Picture 8">
            <a:extLst>
              <a:ext uri="{FF2B5EF4-FFF2-40B4-BE49-F238E27FC236}">
                <a16:creationId xmlns="" xmlns:a16="http://schemas.microsoft.com/office/drawing/2014/main" id="{FDF41BB1-EE5D-4D0C-8A1A-B62DD434E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534" y="4318395"/>
            <a:ext cx="351308" cy="357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1EBBEAF6-0B1E-49C4-98C2-C5448B5A7965}"/>
              </a:ext>
            </a:extLst>
          </p:cNvPr>
          <p:cNvSpPr txBox="1"/>
          <p:nvPr/>
        </p:nvSpPr>
        <p:spPr>
          <a:xfrm>
            <a:off x="7029346" y="1140228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화면 선택 시 보이는 화면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="" xmlns:a16="http://schemas.microsoft.com/office/drawing/2014/main" id="{3870857D-9F1C-4641-8FA5-0874EDF4E163}"/>
              </a:ext>
            </a:extLst>
          </p:cNvPr>
          <p:cNvGrpSpPr/>
          <p:nvPr/>
        </p:nvGrpSpPr>
        <p:grpSpPr>
          <a:xfrm>
            <a:off x="175934" y="3206569"/>
            <a:ext cx="6667165" cy="2058635"/>
            <a:chOff x="179512" y="3304680"/>
            <a:chExt cx="6667165" cy="1968610"/>
          </a:xfrm>
        </p:grpSpPr>
        <p:sp>
          <p:nvSpPr>
            <p:cNvPr id="42" name="직각 삼각형 41">
              <a:extLst>
                <a:ext uri="{FF2B5EF4-FFF2-40B4-BE49-F238E27FC236}">
                  <a16:creationId xmlns="" xmlns:a16="http://schemas.microsoft.com/office/drawing/2014/main" id="{695BEE66-1AB8-4E50-8788-5A872E0DD9DC}"/>
                </a:ext>
              </a:extLst>
            </p:cNvPr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="" xmlns:a16="http://schemas.microsoft.com/office/drawing/2014/main" id="{ED5399FB-F70D-4F2F-BF06-E93071B27967}"/>
                </a:ext>
              </a:extLst>
            </p:cNvPr>
            <p:cNvSpPr/>
            <p:nvPr/>
          </p:nvSpPr>
          <p:spPr>
            <a:xfrm>
              <a:off x="179512" y="3669069"/>
              <a:ext cx="6667165" cy="141611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45" name="Picture 2">
              <a:extLst>
                <a:ext uri="{FF2B5EF4-FFF2-40B4-BE49-F238E27FC236}">
                  <a16:creationId xmlns="" xmlns:a16="http://schemas.microsoft.com/office/drawing/2014/main" id="{DDABD18A-BE10-434E-870D-3F5D62C4B5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22" y="3304680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C138DC88-2DB1-44FA-B887-32F6E80DBC2E}"/>
              </a:ext>
            </a:extLst>
          </p:cNvPr>
          <p:cNvSpPr txBox="1"/>
          <p:nvPr/>
        </p:nvSpPr>
        <p:spPr>
          <a:xfrm>
            <a:off x="506872" y="3625648"/>
            <a:ext cx="5978700" cy="12618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200000"/>
              </a:lnSpc>
            </a:pP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   ,       ,      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는 전체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조각 중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조각을 나타냅니다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>
              <a:lnSpc>
                <a:spcPct val="200000"/>
              </a:lnSpc>
            </a:pP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전체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조각 중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조각을 나타냅니다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Picture 8">
            <a:extLst>
              <a:ext uri="{FF2B5EF4-FFF2-40B4-BE49-F238E27FC236}">
                <a16:creationId xmlns="" xmlns:a16="http://schemas.microsoft.com/office/drawing/2014/main" id="{493DB175-2AD9-40DC-8C22-2CCB20D0D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69" y="4408537"/>
            <a:ext cx="351308" cy="357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9">
            <a:extLst>
              <a:ext uri="{FF2B5EF4-FFF2-40B4-BE49-F238E27FC236}">
                <a16:creationId xmlns="" xmlns:a16="http://schemas.microsoft.com/office/drawing/2014/main" id="{64163BCB-FE96-402F-9932-4110D7611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377" y="3825398"/>
            <a:ext cx="364319" cy="364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10">
            <a:extLst>
              <a:ext uri="{FF2B5EF4-FFF2-40B4-BE49-F238E27FC236}">
                <a16:creationId xmlns="" xmlns:a16="http://schemas.microsoft.com/office/drawing/2014/main" id="{D4867C2B-BD59-4DBC-BD64-E8F247CD3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32" y="3825397"/>
            <a:ext cx="351308" cy="364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11">
            <a:extLst>
              <a:ext uri="{FF2B5EF4-FFF2-40B4-BE49-F238E27FC236}">
                <a16:creationId xmlns="" xmlns:a16="http://schemas.microsoft.com/office/drawing/2014/main" id="{B5C278B3-DE25-4D7B-BF9F-B4931FA29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28" y="3833348"/>
            <a:ext cx="357814" cy="357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31">
            <a:extLst>
              <a:ext uri="{FF2B5EF4-FFF2-40B4-BE49-F238E27FC236}">
                <a16:creationId xmlns="" xmlns:a16="http://schemas.microsoft.com/office/drawing/2014/main" id="{D8F35BBF-D2E5-45AB-8544-BB22A8481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4401108"/>
            <a:ext cx="3429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31">
            <a:extLst>
              <a:ext uri="{FF2B5EF4-FFF2-40B4-BE49-F238E27FC236}">
                <a16:creationId xmlns="" xmlns:a16="http://schemas.microsoft.com/office/drawing/2014/main" id="{A608E637-11C2-4C86-ACFD-EC411EEA1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252" y="3825044"/>
            <a:ext cx="3429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7" name="표 66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960108"/>
              </p:ext>
            </p:extLst>
          </p:nvPr>
        </p:nvGraphicFramePr>
        <p:xfrm>
          <a:off x="6021685" y="3697779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8" name="표 67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817676"/>
              </p:ext>
            </p:extLst>
          </p:nvPr>
        </p:nvGraphicFramePr>
        <p:xfrm>
          <a:off x="5076056" y="4272789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7807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3">
            <a:extLst>
              <a:ext uri="{FF2B5EF4-FFF2-40B4-BE49-F238E27FC236}">
                <a16:creationId xmlns="" xmlns:a16="http://schemas.microsoft.com/office/drawing/2014/main" id="{8E590CAB-91AC-4797-8281-7FFE2E4660C9}"/>
              </a:ext>
            </a:extLst>
          </p:cNvPr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효리네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텃밭에 파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당근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고추를 심었습니다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전체에 대하여 당근을 심은 부분의 크기를 분수로 나타내어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824F551-EC58-4C52-98F0-D084E2273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순서도: 대체 처리 5">
            <a:extLst>
              <a:ext uri="{FF2B5EF4-FFF2-40B4-BE49-F238E27FC236}">
                <a16:creationId xmlns="" xmlns:a16="http://schemas.microsoft.com/office/drawing/2014/main" id="{C622B804-2D73-4F04-B0ED-73607B629E75}"/>
              </a:ext>
            </a:extLst>
          </p:cNvPr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D1D80B5-9F79-49D8-AA80-06931729A0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8" name="순서도: 대체 처리 7">
            <a:extLst>
              <a:ext uri="{FF2B5EF4-FFF2-40B4-BE49-F238E27FC236}">
                <a16:creationId xmlns="" xmlns:a16="http://schemas.microsoft.com/office/drawing/2014/main" id="{9E0D6CF3-63A5-4E7A-9F00-2D51DBD927ED}"/>
              </a:ext>
            </a:extLst>
          </p:cNvPr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7333DFE-53BD-40A3-9925-BF895C7C11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10" name="순서도: 대체 처리 9">
            <a:extLst>
              <a:ext uri="{FF2B5EF4-FFF2-40B4-BE49-F238E27FC236}">
                <a16:creationId xmlns="" xmlns:a16="http://schemas.microsoft.com/office/drawing/2014/main" id="{A72DE370-DAD8-43D0-99E5-895016528AF6}"/>
              </a:ext>
            </a:extLst>
          </p:cNvPr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EBED834-9888-4E77-A7CE-38F2995FA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12" name="순서도: 대체 처리 11">
            <a:extLst>
              <a:ext uri="{FF2B5EF4-FFF2-40B4-BE49-F238E27FC236}">
                <a16:creationId xmlns="" xmlns:a16="http://schemas.microsoft.com/office/drawing/2014/main" id="{945CF570-3B14-4354-A775-648E211206BE}"/>
              </a:ext>
            </a:extLst>
          </p:cNvPr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B18927A-8585-4AF6-943C-3207FAF1F4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4" name="순서도: 대체 처리 13">
            <a:extLst>
              <a:ext uri="{FF2B5EF4-FFF2-40B4-BE49-F238E27FC236}">
                <a16:creationId xmlns="" xmlns:a16="http://schemas.microsoft.com/office/drawing/2014/main" id="{4335C5B7-5A8F-4BF8-A4CF-E2244FE884B1}"/>
              </a:ext>
            </a:extLst>
          </p:cNvPr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73B5B645-1567-41C0-AAB4-B666B1AA69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6" name="순서도: 대체 처리 15">
            <a:extLst>
              <a:ext uri="{FF2B5EF4-FFF2-40B4-BE49-F238E27FC236}">
                <a16:creationId xmlns="" xmlns:a16="http://schemas.microsoft.com/office/drawing/2014/main" id="{4BFE25BA-30BD-46DB-AFAC-6F603F7700B2}"/>
              </a:ext>
            </a:extLst>
          </p:cNvPr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92BF4FC0-D0B0-4170-8F7D-B5E312CF9B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8" name="TextBox 7">
            <a:extLst>
              <a:ext uri="{FF2B5EF4-FFF2-40B4-BE49-F238E27FC236}">
                <a16:creationId xmlns="" xmlns:a16="http://schemas.microsoft.com/office/drawing/2014/main" id="{0A16F341-80A0-4E0B-BA0F-6088E98B18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19" name="TextBox 8">
            <a:extLst>
              <a:ext uri="{FF2B5EF4-FFF2-40B4-BE49-F238E27FC236}">
                <a16:creationId xmlns="" xmlns:a16="http://schemas.microsoft.com/office/drawing/2014/main" id="{2B063EE6-5B47-4942-9813-480935D5E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20" name="직사각형 21">
            <a:extLst>
              <a:ext uri="{FF2B5EF4-FFF2-40B4-BE49-F238E27FC236}">
                <a16:creationId xmlns="" xmlns:a16="http://schemas.microsoft.com/office/drawing/2014/main" id="{F0927E78-5376-48C9-9E61-951617360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9">
            <a:extLst>
              <a:ext uri="{FF2B5EF4-FFF2-40B4-BE49-F238E27FC236}">
                <a16:creationId xmlns="" xmlns:a16="http://schemas.microsoft.com/office/drawing/2014/main" id="{4B91C82D-FAD1-4E9F-A200-8FDA7B159E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순서도: 대체 처리 21">
            <a:extLst>
              <a:ext uri="{FF2B5EF4-FFF2-40B4-BE49-F238E27FC236}">
                <a16:creationId xmlns="" xmlns:a16="http://schemas.microsoft.com/office/drawing/2014/main" id="{86BB4569-E57F-49B3-BCF8-BDB75AEBD3A7}"/>
              </a:ext>
            </a:extLst>
          </p:cNvPr>
          <p:cNvSpPr/>
          <p:nvPr/>
        </p:nvSpPr>
        <p:spPr>
          <a:xfrm>
            <a:off x="576299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8B9C1483-5834-4864-B122-8FAFE5FC2D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12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24" name="순서도: 대체 처리 23">
            <a:extLst>
              <a:ext uri="{FF2B5EF4-FFF2-40B4-BE49-F238E27FC236}">
                <a16:creationId xmlns="" xmlns:a16="http://schemas.microsoft.com/office/drawing/2014/main" id="{6BD37A1B-E369-45FC-9943-311FCCD21D81}"/>
              </a:ext>
            </a:extLst>
          </p:cNvPr>
          <p:cNvSpPr/>
          <p:nvPr/>
        </p:nvSpPr>
        <p:spPr>
          <a:xfrm>
            <a:off x="6285730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1D696346-9FE4-44FD-BE39-D3310672ED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686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BF5CE246-22C8-4E26-871F-E73A00A4A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50" y="2278323"/>
            <a:ext cx="6245475" cy="1117077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="" xmlns:a16="http://schemas.microsoft.com/office/drawing/2014/main" id="{81D25CDD-22C9-4A71-8AC6-8BB47EFA3DB9}"/>
              </a:ext>
            </a:extLst>
          </p:cNvPr>
          <p:cNvSpPr/>
          <p:nvPr/>
        </p:nvSpPr>
        <p:spPr>
          <a:xfrm>
            <a:off x="1007604" y="2500071"/>
            <a:ext cx="504056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="" xmlns:a16="http://schemas.microsoft.com/office/drawing/2014/main" id="{4AE23DB6-5538-45B4-9EFD-81D429D1FBC4}"/>
              </a:ext>
            </a:extLst>
          </p:cNvPr>
          <p:cNvSpPr/>
          <p:nvPr/>
        </p:nvSpPr>
        <p:spPr>
          <a:xfrm>
            <a:off x="3220394" y="2500071"/>
            <a:ext cx="670899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당근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="" xmlns:a16="http://schemas.microsoft.com/office/drawing/2014/main" id="{BEFFC10F-480E-4803-83F6-7C06F324535A}"/>
              </a:ext>
            </a:extLst>
          </p:cNvPr>
          <p:cNvSpPr/>
          <p:nvPr/>
        </p:nvSpPr>
        <p:spPr>
          <a:xfrm>
            <a:off x="5456235" y="2500071"/>
            <a:ext cx="670899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고추</a:t>
            </a:r>
          </a:p>
        </p:txBody>
      </p:sp>
      <p:sp>
        <p:nvSpPr>
          <p:cNvPr id="30" name="TextBox 43">
            <a:extLst>
              <a:ext uri="{FF2B5EF4-FFF2-40B4-BE49-F238E27FC236}">
                <a16:creationId xmlns="" xmlns:a16="http://schemas.microsoft.com/office/drawing/2014/main" id="{B2841422-E27B-46E3-8DFA-0B043353EABB}"/>
              </a:ext>
            </a:extLst>
          </p:cNvPr>
          <p:cNvSpPr txBox="1"/>
          <p:nvPr/>
        </p:nvSpPr>
        <p:spPr>
          <a:xfrm>
            <a:off x="536487" y="3568177"/>
            <a:ext cx="6519789" cy="4743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전체를 똑같이 몇 칸으로 나누었는지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구하시오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139CC576-89D9-4108-9B24-C85EE0354DF0}"/>
              </a:ext>
            </a:extLst>
          </p:cNvPr>
          <p:cNvGrpSpPr/>
          <p:nvPr/>
        </p:nvGrpSpPr>
        <p:grpSpPr>
          <a:xfrm>
            <a:off x="2915816" y="4060911"/>
            <a:ext cx="970731" cy="556221"/>
            <a:chOff x="1604504" y="4175320"/>
            <a:chExt cx="970731" cy="556221"/>
          </a:xfrm>
        </p:grpSpPr>
        <p:sp>
          <p:nvSpPr>
            <p:cNvPr id="32" name="직사각형 31">
              <a:extLst>
                <a:ext uri="{FF2B5EF4-FFF2-40B4-BE49-F238E27FC236}">
                  <a16:creationId xmlns="" xmlns:a16="http://schemas.microsoft.com/office/drawing/2014/main" id="{14BC4359-D34B-4964-BCD2-A58B5E7A1688}"/>
                </a:ext>
              </a:extLst>
            </p:cNvPr>
            <p:cNvSpPr/>
            <p:nvPr/>
          </p:nvSpPr>
          <p:spPr bwMode="auto">
            <a:xfrm>
              <a:off x="1604504" y="4329100"/>
              <a:ext cx="768058" cy="402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spc="-150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16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33" name="그림 32">
              <a:extLst>
                <a:ext uri="{FF2B5EF4-FFF2-40B4-BE49-F238E27FC236}">
                  <a16:creationId xmlns="" xmlns:a16="http://schemas.microsoft.com/office/drawing/2014/main" id="{61C8B6EB-86EF-4CB8-826D-90FFA307B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5235" y="4175320"/>
              <a:ext cx="360000" cy="355000"/>
            </a:xfrm>
            <a:prstGeom prst="rect">
              <a:avLst/>
            </a:prstGeom>
          </p:spPr>
        </p:pic>
      </p:grpSp>
      <p:pic>
        <p:nvPicPr>
          <p:cNvPr id="34" name="Picture 4">
            <a:extLst>
              <a:ext uri="{FF2B5EF4-FFF2-40B4-BE49-F238E27FC236}">
                <a16:creationId xmlns="" xmlns:a16="http://schemas.microsoft.com/office/drawing/2014/main" id="{275CEED4-A1C4-4C46-BC05-2A2502387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51" y="3773849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3417CAA0-40B3-4262-A2F6-568DB6DAD5B1}"/>
              </a:ext>
            </a:extLst>
          </p:cNvPr>
          <p:cNvSpPr txBox="1"/>
          <p:nvPr/>
        </p:nvSpPr>
        <p:spPr>
          <a:xfrm>
            <a:off x="7018371" y="1092168"/>
            <a:ext cx="2125629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800" dirty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8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800" dirty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800" dirty="0">
                <a:latin typeface="맑은 고딕" pitchFamily="50" charset="-127"/>
                <a:ea typeface="맑은 고딕" pitchFamily="50" charset="-127"/>
              </a:rPr>
              <a:t>(4~8</a:t>
            </a:r>
            <a:r>
              <a:rPr lang="ko-KR" altLang="en-US" sz="8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8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8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u="sng" dirty="0">
                <a:hlinkClick r:id="rId6"/>
              </a:rPr>
              <a:t>https://cdata2.tsherpa.co.kr/tsherpa/MultiMedia/Flash/2020/curri/index.html?flashxmlnum=yuni4856&amp;classa=A8-C1-31-MM-MM-04-07-04-0-0-0-0&amp;classno=MM_31_04/suh_0301_06_0004/suh_0301_06_0004_401_1.html</a:t>
            </a:r>
            <a:r>
              <a:rPr lang="en-US" altLang="ko-KR" sz="800" dirty="0"/>
              <a:t> </a:t>
            </a:r>
            <a:endParaRPr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이미지에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텍스트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소스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이너 버튼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5" name="Picture 6">
            <a:extLst>
              <a:ext uri="{FF2B5EF4-FFF2-40B4-BE49-F238E27FC236}">
                <a16:creationId xmlns="" xmlns:a16="http://schemas.microsoft.com/office/drawing/2014/main" id="{E5159053-7E36-43B8-8CCD-A9D9E050B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타원 47">
            <a:extLst>
              <a:ext uri="{FF2B5EF4-FFF2-40B4-BE49-F238E27FC236}">
                <a16:creationId xmlns="" xmlns:a16="http://schemas.microsoft.com/office/drawing/2014/main" id="{A0644070-194B-48BE-9A00-8893692EBEB7}"/>
              </a:ext>
            </a:extLst>
          </p:cNvPr>
          <p:cNvSpPr/>
          <p:nvPr/>
        </p:nvSpPr>
        <p:spPr>
          <a:xfrm>
            <a:off x="5827887" y="50696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="" xmlns:a16="http://schemas.microsoft.com/office/drawing/2014/main" id="{3E776C79-602B-4B46-BC29-9E6D68DA8C17}"/>
              </a:ext>
            </a:extLst>
          </p:cNvPr>
          <p:cNvSpPr/>
          <p:nvPr/>
        </p:nvSpPr>
        <p:spPr>
          <a:xfrm>
            <a:off x="469204" y="206084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="" xmlns:a16="http://schemas.microsoft.com/office/drawing/2014/main" id="{45A5D311-1D2E-4C56-ABD7-6A5783130C4B}"/>
              </a:ext>
            </a:extLst>
          </p:cNvPr>
          <p:cNvGrpSpPr/>
          <p:nvPr/>
        </p:nvGrpSpPr>
        <p:grpSpPr>
          <a:xfrm>
            <a:off x="2411760" y="5265204"/>
            <a:ext cx="2160240" cy="268691"/>
            <a:chOff x="539552" y="764704"/>
            <a:chExt cx="2160240" cy="268691"/>
          </a:xfrm>
        </p:grpSpPr>
        <p:pic>
          <p:nvPicPr>
            <p:cNvPr id="51" name="Picture 13">
              <a:extLst>
                <a:ext uri="{FF2B5EF4-FFF2-40B4-BE49-F238E27FC236}">
                  <a16:creationId xmlns="" xmlns:a16="http://schemas.microsoft.com/office/drawing/2014/main" id="{62506AF6-54C8-4E7F-AB21-090AE5472D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3257" y="801672"/>
              <a:ext cx="436428" cy="166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" name="Picture 12">
              <a:extLst>
                <a:ext uri="{FF2B5EF4-FFF2-40B4-BE49-F238E27FC236}">
                  <a16:creationId xmlns="" xmlns:a16="http://schemas.microsoft.com/office/drawing/2014/main" id="{90ECB446-902C-491C-819D-F71F4469F5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622" y="804270"/>
              <a:ext cx="426036" cy="1610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3" name="Picture 13">
              <a:extLst>
                <a:ext uri="{FF2B5EF4-FFF2-40B4-BE49-F238E27FC236}">
                  <a16:creationId xmlns="" xmlns:a16="http://schemas.microsoft.com/office/drawing/2014/main" id="{253710FF-777B-4EDE-846A-42FB8A53A5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4284" y="801672"/>
              <a:ext cx="436428" cy="166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4" name="Picture 11">
              <a:extLst>
                <a:ext uri="{FF2B5EF4-FFF2-40B4-BE49-F238E27FC236}">
                  <a16:creationId xmlns="" xmlns:a16="http://schemas.microsoft.com/office/drawing/2014/main" id="{406A1C86-9758-476D-A660-22AE68C79F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764704"/>
              <a:ext cx="258471" cy="252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5" name="Picture 14">
              <a:extLst>
                <a:ext uri="{FF2B5EF4-FFF2-40B4-BE49-F238E27FC236}">
                  <a16:creationId xmlns="" xmlns:a16="http://schemas.microsoft.com/office/drawing/2014/main" id="{D3A30BB2-0E00-4139-B273-D3CC562B5D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5310" y="774924"/>
              <a:ext cx="264482" cy="2584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6" name="타원 55">
            <a:extLst>
              <a:ext uri="{FF2B5EF4-FFF2-40B4-BE49-F238E27FC236}">
                <a16:creationId xmlns="" xmlns:a16="http://schemas.microsoft.com/office/drawing/2014/main" id="{5D681BFB-5A7B-4869-8CE7-BA02A66E0F02}"/>
              </a:ext>
            </a:extLst>
          </p:cNvPr>
          <p:cNvSpPr/>
          <p:nvPr/>
        </p:nvSpPr>
        <p:spPr>
          <a:xfrm>
            <a:off x="2271681" y="504067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6" name="TextBox 53"/>
          <p:cNvSpPr txBox="1"/>
          <p:nvPr/>
        </p:nvSpPr>
        <p:spPr>
          <a:xfrm>
            <a:off x="3419872" y="4275092"/>
            <a:ext cx="929289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smtClean="0">
                <a:latin typeface="맑은 고딕" pitchFamily="50" charset="-127"/>
                <a:ea typeface="맑은 고딕" pitchFamily="50" charset="-127"/>
              </a:rPr>
              <a:t>칸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23786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3">
            <a:extLst>
              <a:ext uri="{FF2B5EF4-FFF2-40B4-BE49-F238E27FC236}">
                <a16:creationId xmlns="" xmlns:a16="http://schemas.microsoft.com/office/drawing/2014/main" id="{8E590CAB-91AC-4797-8281-7FFE2E4660C9}"/>
              </a:ext>
            </a:extLst>
          </p:cNvPr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효리네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텃밭에 파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당근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고추를 심었습니다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전체에 대하여 당근을 심은 부분의 크기를 분수로 나타내어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824F551-EC58-4C52-98F0-D084E2273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순서도: 대체 처리 5">
            <a:extLst>
              <a:ext uri="{FF2B5EF4-FFF2-40B4-BE49-F238E27FC236}">
                <a16:creationId xmlns="" xmlns:a16="http://schemas.microsoft.com/office/drawing/2014/main" id="{C622B804-2D73-4F04-B0ED-73607B629E75}"/>
              </a:ext>
            </a:extLst>
          </p:cNvPr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D1D80B5-9F79-49D8-AA80-06931729A0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8" name="순서도: 대체 처리 7">
            <a:extLst>
              <a:ext uri="{FF2B5EF4-FFF2-40B4-BE49-F238E27FC236}">
                <a16:creationId xmlns="" xmlns:a16="http://schemas.microsoft.com/office/drawing/2014/main" id="{9E0D6CF3-63A5-4E7A-9F00-2D51DBD927ED}"/>
              </a:ext>
            </a:extLst>
          </p:cNvPr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7333DFE-53BD-40A3-9925-BF895C7C11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10" name="순서도: 대체 처리 9">
            <a:extLst>
              <a:ext uri="{FF2B5EF4-FFF2-40B4-BE49-F238E27FC236}">
                <a16:creationId xmlns="" xmlns:a16="http://schemas.microsoft.com/office/drawing/2014/main" id="{A72DE370-DAD8-43D0-99E5-895016528AF6}"/>
              </a:ext>
            </a:extLst>
          </p:cNvPr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EBED834-9888-4E77-A7CE-38F2995FA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12" name="순서도: 대체 처리 11">
            <a:extLst>
              <a:ext uri="{FF2B5EF4-FFF2-40B4-BE49-F238E27FC236}">
                <a16:creationId xmlns="" xmlns:a16="http://schemas.microsoft.com/office/drawing/2014/main" id="{945CF570-3B14-4354-A775-648E211206BE}"/>
              </a:ext>
            </a:extLst>
          </p:cNvPr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B18927A-8585-4AF6-943C-3207FAF1F4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4" name="순서도: 대체 처리 13">
            <a:extLst>
              <a:ext uri="{FF2B5EF4-FFF2-40B4-BE49-F238E27FC236}">
                <a16:creationId xmlns="" xmlns:a16="http://schemas.microsoft.com/office/drawing/2014/main" id="{4335C5B7-5A8F-4BF8-A4CF-E2244FE884B1}"/>
              </a:ext>
            </a:extLst>
          </p:cNvPr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73B5B645-1567-41C0-AAB4-B666B1AA69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6" name="순서도: 대체 처리 15">
            <a:extLst>
              <a:ext uri="{FF2B5EF4-FFF2-40B4-BE49-F238E27FC236}">
                <a16:creationId xmlns="" xmlns:a16="http://schemas.microsoft.com/office/drawing/2014/main" id="{4BFE25BA-30BD-46DB-AFAC-6F603F7700B2}"/>
              </a:ext>
            </a:extLst>
          </p:cNvPr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92BF4FC0-D0B0-4170-8F7D-B5E312CF9B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8" name="TextBox 7">
            <a:extLst>
              <a:ext uri="{FF2B5EF4-FFF2-40B4-BE49-F238E27FC236}">
                <a16:creationId xmlns="" xmlns:a16="http://schemas.microsoft.com/office/drawing/2014/main" id="{0A16F341-80A0-4E0B-BA0F-6088E98B18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19" name="TextBox 8">
            <a:extLst>
              <a:ext uri="{FF2B5EF4-FFF2-40B4-BE49-F238E27FC236}">
                <a16:creationId xmlns="" xmlns:a16="http://schemas.microsoft.com/office/drawing/2014/main" id="{2B063EE6-5B47-4942-9813-480935D5E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20" name="직사각형 21">
            <a:extLst>
              <a:ext uri="{FF2B5EF4-FFF2-40B4-BE49-F238E27FC236}">
                <a16:creationId xmlns="" xmlns:a16="http://schemas.microsoft.com/office/drawing/2014/main" id="{F0927E78-5376-48C9-9E61-951617360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9">
            <a:extLst>
              <a:ext uri="{FF2B5EF4-FFF2-40B4-BE49-F238E27FC236}">
                <a16:creationId xmlns="" xmlns:a16="http://schemas.microsoft.com/office/drawing/2014/main" id="{4B91C82D-FAD1-4E9F-A200-8FDA7B159E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순서도: 대체 처리 21">
            <a:extLst>
              <a:ext uri="{FF2B5EF4-FFF2-40B4-BE49-F238E27FC236}">
                <a16:creationId xmlns="" xmlns:a16="http://schemas.microsoft.com/office/drawing/2014/main" id="{86BB4569-E57F-49B3-BCF8-BDB75AEBD3A7}"/>
              </a:ext>
            </a:extLst>
          </p:cNvPr>
          <p:cNvSpPr/>
          <p:nvPr/>
        </p:nvSpPr>
        <p:spPr>
          <a:xfrm>
            <a:off x="576299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8B9C1483-5834-4864-B122-8FAFE5FC2D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12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24" name="순서도: 대체 처리 23">
            <a:extLst>
              <a:ext uri="{FF2B5EF4-FFF2-40B4-BE49-F238E27FC236}">
                <a16:creationId xmlns="" xmlns:a16="http://schemas.microsoft.com/office/drawing/2014/main" id="{6BD37A1B-E369-45FC-9943-311FCCD21D81}"/>
              </a:ext>
            </a:extLst>
          </p:cNvPr>
          <p:cNvSpPr/>
          <p:nvPr/>
        </p:nvSpPr>
        <p:spPr>
          <a:xfrm>
            <a:off x="6285730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1D696346-9FE4-44FD-BE39-D3310672ED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686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BF5CE246-22C8-4E26-871F-E73A00A4A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50" y="2278323"/>
            <a:ext cx="6245475" cy="1117077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="" xmlns:a16="http://schemas.microsoft.com/office/drawing/2014/main" id="{81D25CDD-22C9-4A71-8AC6-8BB47EFA3DB9}"/>
              </a:ext>
            </a:extLst>
          </p:cNvPr>
          <p:cNvSpPr/>
          <p:nvPr/>
        </p:nvSpPr>
        <p:spPr>
          <a:xfrm>
            <a:off x="1007604" y="2500071"/>
            <a:ext cx="504056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="" xmlns:a16="http://schemas.microsoft.com/office/drawing/2014/main" id="{4AE23DB6-5538-45B4-9EFD-81D429D1FBC4}"/>
              </a:ext>
            </a:extLst>
          </p:cNvPr>
          <p:cNvSpPr/>
          <p:nvPr/>
        </p:nvSpPr>
        <p:spPr>
          <a:xfrm>
            <a:off x="3220394" y="2500071"/>
            <a:ext cx="670899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당근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="" xmlns:a16="http://schemas.microsoft.com/office/drawing/2014/main" id="{BEFFC10F-480E-4803-83F6-7C06F324535A}"/>
              </a:ext>
            </a:extLst>
          </p:cNvPr>
          <p:cNvSpPr/>
          <p:nvPr/>
        </p:nvSpPr>
        <p:spPr>
          <a:xfrm>
            <a:off x="5456235" y="2500071"/>
            <a:ext cx="670899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고추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3417CAA0-40B3-4262-A2F6-568DB6DAD5B1}"/>
              </a:ext>
            </a:extLst>
          </p:cNvPr>
          <p:cNvSpPr txBox="1"/>
          <p:nvPr/>
        </p:nvSpPr>
        <p:spPr>
          <a:xfrm>
            <a:off x="7018371" y="1092168"/>
            <a:ext cx="2125629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800" dirty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8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800" dirty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800" dirty="0">
                <a:latin typeface="맑은 고딕" pitchFamily="50" charset="-127"/>
                <a:ea typeface="맑은 고딕" pitchFamily="50" charset="-127"/>
              </a:rPr>
              <a:t>(4~8</a:t>
            </a:r>
            <a:r>
              <a:rPr lang="ko-KR" altLang="en-US" sz="8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8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8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u="sng" dirty="0">
                <a:hlinkClick r:id="rId4"/>
              </a:rPr>
              <a:t>https://cdata2.tsherpa.co.kr/tsherpa/MultiMedia/Flash/2020/curri/index.html?flashxmlnum=yuni4856&amp;classa=A8-C1-31-MM-MM-04-07-04-0-0-0-0&amp;classno=MM_31_04/suh_0301_06_0004/suh_0301_06_0004_401_1.html</a:t>
            </a:r>
            <a:r>
              <a:rPr lang="en-US" altLang="ko-KR" sz="800" dirty="0"/>
              <a:t> </a:t>
            </a:r>
            <a:endParaRPr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이미지에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텍스트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소스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5" name="Picture 6">
            <a:extLst>
              <a:ext uri="{FF2B5EF4-FFF2-40B4-BE49-F238E27FC236}">
                <a16:creationId xmlns="" xmlns:a16="http://schemas.microsoft.com/office/drawing/2014/main" id="{E5159053-7E36-43B8-8CCD-A9D9E050B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타원 47">
            <a:extLst>
              <a:ext uri="{FF2B5EF4-FFF2-40B4-BE49-F238E27FC236}">
                <a16:creationId xmlns="" xmlns:a16="http://schemas.microsoft.com/office/drawing/2014/main" id="{A0644070-194B-48BE-9A00-8893692EBEB7}"/>
              </a:ext>
            </a:extLst>
          </p:cNvPr>
          <p:cNvSpPr/>
          <p:nvPr/>
        </p:nvSpPr>
        <p:spPr>
          <a:xfrm>
            <a:off x="5827887" y="50696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="" xmlns:a16="http://schemas.microsoft.com/office/drawing/2014/main" id="{3E776C79-602B-4B46-BC29-9E6D68DA8C17}"/>
              </a:ext>
            </a:extLst>
          </p:cNvPr>
          <p:cNvSpPr/>
          <p:nvPr/>
        </p:nvSpPr>
        <p:spPr>
          <a:xfrm>
            <a:off x="469204" y="206084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="" xmlns:a16="http://schemas.microsoft.com/office/drawing/2014/main" id="{344BE73B-F523-4142-AE46-222A64A41AC2}"/>
              </a:ext>
            </a:extLst>
          </p:cNvPr>
          <p:cNvGrpSpPr/>
          <p:nvPr/>
        </p:nvGrpSpPr>
        <p:grpSpPr>
          <a:xfrm>
            <a:off x="2519772" y="5255859"/>
            <a:ext cx="2097113" cy="269894"/>
            <a:chOff x="546036" y="1432966"/>
            <a:chExt cx="2097113" cy="269894"/>
          </a:xfrm>
        </p:grpSpPr>
        <p:pic>
          <p:nvPicPr>
            <p:cNvPr id="59" name="Picture 14">
              <a:extLst>
                <a:ext uri="{FF2B5EF4-FFF2-40B4-BE49-F238E27FC236}">
                  <a16:creationId xmlns="" xmlns:a16="http://schemas.microsoft.com/office/drawing/2014/main" id="{DB11B211-702E-4FBD-B7AB-2FC0B67D48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46036" y="1432967"/>
              <a:ext cx="276170" cy="2698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0" name="Picture 13">
              <a:extLst>
                <a:ext uri="{FF2B5EF4-FFF2-40B4-BE49-F238E27FC236}">
                  <a16:creationId xmlns="" xmlns:a16="http://schemas.microsoft.com/office/drawing/2014/main" id="{53F16AD6-D73D-4C18-881C-FB44EB8764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024" y="1484784"/>
              <a:ext cx="436428" cy="166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" name="Picture 12">
              <a:extLst>
                <a:ext uri="{FF2B5EF4-FFF2-40B4-BE49-F238E27FC236}">
                  <a16:creationId xmlns="" xmlns:a16="http://schemas.microsoft.com/office/drawing/2014/main" id="{920EC0B8-88F1-4A0A-95ED-784D89DF0C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2270" y="1487382"/>
              <a:ext cx="426036" cy="1610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2" name="Picture 13">
              <a:extLst>
                <a:ext uri="{FF2B5EF4-FFF2-40B4-BE49-F238E27FC236}">
                  <a16:creationId xmlns="" xmlns:a16="http://schemas.microsoft.com/office/drawing/2014/main" id="{5C7E276F-4AF9-4B59-8CB8-E5A9FAE0C7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124" y="1484784"/>
              <a:ext cx="436428" cy="166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3" name="Picture 14">
              <a:extLst>
                <a:ext uri="{FF2B5EF4-FFF2-40B4-BE49-F238E27FC236}">
                  <a16:creationId xmlns="" xmlns:a16="http://schemas.microsoft.com/office/drawing/2014/main" id="{119695CE-0500-43B2-9CF7-818E2790A2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6979" y="1432966"/>
              <a:ext cx="276170" cy="2698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3" name="TextBox 43">
            <a:extLst>
              <a:ext uri="{FF2B5EF4-FFF2-40B4-BE49-F238E27FC236}">
                <a16:creationId xmlns="" xmlns:a16="http://schemas.microsoft.com/office/drawing/2014/main" id="{B2841422-E27B-46E3-8DFA-0B043353EABB}"/>
              </a:ext>
            </a:extLst>
          </p:cNvPr>
          <p:cNvSpPr txBox="1"/>
          <p:nvPr/>
        </p:nvSpPr>
        <p:spPr>
          <a:xfrm>
            <a:off x="536487" y="3568177"/>
            <a:ext cx="6519789" cy="4743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당근은 몇 칸에 심었는지 구하시오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4" name="Picture 4">
            <a:extLst>
              <a:ext uri="{FF2B5EF4-FFF2-40B4-BE49-F238E27FC236}">
                <a16:creationId xmlns="" xmlns:a16="http://schemas.microsoft.com/office/drawing/2014/main" id="{275CEED4-A1C4-4C46-BC05-2A2502387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51" y="3773849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6" name="그룹 45">
            <a:extLst>
              <a:ext uri="{FF2B5EF4-FFF2-40B4-BE49-F238E27FC236}">
                <a16:creationId xmlns="" xmlns:a16="http://schemas.microsoft.com/office/drawing/2014/main" id="{139CC576-89D9-4108-9B24-C85EE0354DF0}"/>
              </a:ext>
            </a:extLst>
          </p:cNvPr>
          <p:cNvGrpSpPr/>
          <p:nvPr/>
        </p:nvGrpSpPr>
        <p:grpSpPr>
          <a:xfrm>
            <a:off x="2915816" y="4060911"/>
            <a:ext cx="970731" cy="556221"/>
            <a:chOff x="1604504" y="4175320"/>
            <a:chExt cx="970731" cy="556221"/>
          </a:xfrm>
        </p:grpSpPr>
        <p:sp>
          <p:nvSpPr>
            <p:cNvPr id="47" name="직사각형 46">
              <a:extLst>
                <a:ext uri="{FF2B5EF4-FFF2-40B4-BE49-F238E27FC236}">
                  <a16:creationId xmlns="" xmlns:a16="http://schemas.microsoft.com/office/drawing/2014/main" id="{14BC4359-D34B-4964-BCD2-A58B5E7A1688}"/>
                </a:ext>
              </a:extLst>
            </p:cNvPr>
            <p:cNvSpPr/>
            <p:nvPr/>
          </p:nvSpPr>
          <p:spPr bwMode="auto">
            <a:xfrm>
              <a:off x="1604504" y="4329100"/>
              <a:ext cx="768058" cy="402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spc="-150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6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0" name="그림 49">
              <a:extLst>
                <a:ext uri="{FF2B5EF4-FFF2-40B4-BE49-F238E27FC236}">
                  <a16:creationId xmlns="" xmlns:a16="http://schemas.microsoft.com/office/drawing/2014/main" id="{61C8B6EB-86EF-4CB8-826D-90FFA307B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15235" y="4175320"/>
              <a:ext cx="360000" cy="355000"/>
            </a:xfrm>
            <a:prstGeom prst="rect">
              <a:avLst/>
            </a:prstGeom>
          </p:spPr>
        </p:pic>
      </p:grpSp>
      <p:sp>
        <p:nvSpPr>
          <p:cNvPr id="51" name="TextBox 53"/>
          <p:cNvSpPr txBox="1"/>
          <p:nvPr/>
        </p:nvSpPr>
        <p:spPr>
          <a:xfrm>
            <a:off x="3419872" y="4275092"/>
            <a:ext cx="929289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smtClean="0">
                <a:latin typeface="맑은 고딕" pitchFamily="50" charset="-127"/>
                <a:ea typeface="맑은 고딕" pitchFamily="50" charset="-127"/>
              </a:rPr>
              <a:t>칸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17806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3">
            <a:extLst>
              <a:ext uri="{FF2B5EF4-FFF2-40B4-BE49-F238E27FC236}">
                <a16:creationId xmlns="" xmlns:a16="http://schemas.microsoft.com/office/drawing/2014/main" id="{8E590CAB-91AC-4797-8281-7FFE2E4660C9}"/>
              </a:ext>
            </a:extLst>
          </p:cNvPr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효리네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텃밭에 파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당근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고추를 심었습니다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전체에 대하여 당근을 심은 부분의 크기를 분수로 나타내어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824F551-EC58-4C52-98F0-D084E2273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순서도: 대체 처리 5">
            <a:extLst>
              <a:ext uri="{FF2B5EF4-FFF2-40B4-BE49-F238E27FC236}">
                <a16:creationId xmlns="" xmlns:a16="http://schemas.microsoft.com/office/drawing/2014/main" id="{C622B804-2D73-4F04-B0ED-73607B629E75}"/>
              </a:ext>
            </a:extLst>
          </p:cNvPr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D1D80B5-9F79-49D8-AA80-06931729A0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8" name="순서도: 대체 처리 7">
            <a:extLst>
              <a:ext uri="{FF2B5EF4-FFF2-40B4-BE49-F238E27FC236}">
                <a16:creationId xmlns="" xmlns:a16="http://schemas.microsoft.com/office/drawing/2014/main" id="{9E0D6CF3-63A5-4E7A-9F00-2D51DBD927ED}"/>
              </a:ext>
            </a:extLst>
          </p:cNvPr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7333DFE-53BD-40A3-9925-BF895C7C11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10" name="순서도: 대체 처리 9">
            <a:extLst>
              <a:ext uri="{FF2B5EF4-FFF2-40B4-BE49-F238E27FC236}">
                <a16:creationId xmlns="" xmlns:a16="http://schemas.microsoft.com/office/drawing/2014/main" id="{A72DE370-DAD8-43D0-99E5-895016528AF6}"/>
              </a:ext>
            </a:extLst>
          </p:cNvPr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EBED834-9888-4E77-A7CE-38F2995FA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12" name="순서도: 대체 처리 11">
            <a:extLst>
              <a:ext uri="{FF2B5EF4-FFF2-40B4-BE49-F238E27FC236}">
                <a16:creationId xmlns="" xmlns:a16="http://schemas.microsoft.com/office/drawing/2014/main" id="{945CF570-3B14-4354-A775-648E211206BE}"/>
              </a:ext>
            </a:extLst>
          </p:cNvPr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B18927A-8585-4AF6-943C-3207FAF1F4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4" name="순서도: 대체 처리 13">
            <a:extLst>
              <a:ext uri="{FF2B5EF4-FFF2-40B4-BE49-F238E27FC236}">
                <a16:creationId xmlns="" xmlns:a16="http://schemas.microsoft.com/office/drawing/2014/main" id="{4335C5B7-5A8F-4BF8-A4CF-E2244FE884B1}"/>
              </a:ext>
            </a:extLst>
          </p:cNvPr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73B5B645-1567-41C0-AAB4-B666B1AA69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6" name="순서도: 대체 처리 15">
            <a:extLst>
              <a:ext uri="{FF2B5EF4-FFF2-40B4-BE49-F238E27FC236}">
                <a16:creationId xmlns="" xmlns:a16="http://schemas.microsoft.com/office/drawing/2014/main" id="{4BFE25BA-30BD-46DB-AFAC-6F603F7700B2}"/>
              </a:ext>
            </a:extLst>
          </p:cNvPr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92BF4FC0-D0B0-4170-8F7D-B5E312CF9B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8" name="TextBox 7">
            <a:extLst>
              <a:ext uri="{FF2B5EF4-FFF2-40B4-BE49-F238E27FC236}">
                <a16:creationId xmlns="" xmlns:a16="http://schemas.microsoft.com/office/drawing/2014/main" id="{0A16F341-80A0-4E0B-BA0F-6088E98B18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19" name="TextBox 8">
            <a:extLst>
              <a:ext uri="{FF2B5EF4-FFF2-40B4-BE49-F238E27FC236}">
                <a16:creationId xmlns="" xmlns:a16="http://schemas.microsoft.com/office/drawing/2014/main" id="{2B063EE6-5B47-4942-9813-480935D5E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20" name="직사각형 21">
            <a:extLst>
              <a:ext uri="{FF2B5EF4-FFF2-40B4-BE49-F238E27FC236}">
                <a16:creationId xmlns="" xmlns:a16="http://schemas.microsoft.com/office/drawing/2014/main" id="{F0927E78-5376-48C9-9E61-951617360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9">
            <a:extLst>
              <a:ext uri="{FF2B5EF4-FFF2-40B4-BE49-F238E27FC236}">
                <a16:creationId xmlns="" xmlns:a16="http://schemas.microsoft.com/office/drawing/2014/main" id="{4B91C82D-FAD1-4E9F-A200-8FDA7B159E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순서도: 대체 처리 21">
            <a:extLst>
              <a:ext uri="{FF2B5EF4-FFF2-40B4-BE49-F238E27FC236}">
                <a16:creationId xmlns="" xmlns:a16="http://schemas.microsoft.com/office/drawing/2014/main" id="{86BB4569-E57F-49B3-BCF8-BDB75AEBD3A7}"/>
              </a:ext>
            </a:extLst>
          </p:cNvPr>
          <p:cNvSpPr/>
          <p:nvPr/>
        </p:nvSpPr>
        <p:spPr>
          <a:xfrm>
            <a:off x="576299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8B9C1483-5834-4864-B122-8FAFE5FC2D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12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24" name="순서도: 대체 처리 23">
            <a:extLst>
              <a:ext uri="{FF2B5EF4-FFF2-40B4-BE49-F238E27FC236}">
                <a16:creationId xmlns="" xmlns:a16="http://schemas.microsoft.com/office/drawing/2014/main" id="{6BD37A1B-E369-45FC-9943-311FCCD21D81}"/>
              </a:ext>
            </a:extLst>
          </p:cNvPr>
          <p:cNvSpPr/>
          <p:nvPr/>
        </p:nvSpPr>
        <p:spPr>
          <a:xfrm>
            <a:off x="6285730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1D696346-9FE4-44FD-BE39-D3310672ED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686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BF5CE246-22C8-4E26-871F-E73A00A4A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50" y="2278323"/>
            <a:ext cx="6245475" cy="1117077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="" xmlns:a16="http://schemas.microsoft.com/office/drawing/2014/main" id="{81D25CDD-22C9-4A71-8AC6-8BB47EFA3DB9}"/>
              </a:ext>
            </a:extLst>
          </p:cNvPr>
          <p:cNvSpPr/>
          <p:nvPr/>
        </p:nvSpPr>
        <p:spPr>
          <a:xfrm>
            <a:off x="1007604" y="2500071"/>
            <a:ext cx="504056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="" xmlns:a16="http://schemas.microsoft.com/office/drawing/2014/main" id="{4AE23DB6-5538-45B4-9EFD-81D429D1FBC4}"/>
              </a:ext>
            </a:extLst>
          </p:cNvPr>
          <p:cNvSpPr/>
          <p:nvPr/>
        </p:nvSpPr>
        <p:spPr>
          <a:xfrm>
            <a:off x="3220394" y="2500071"/>
            <a:ext cx="670899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당근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="" xmlns:a16="http://schemas.microsoft.com/office/drawing/2014/main" id="{BEFFC10F-480E-4803-83F6-7C06F324535A}"/>
              </a:ext>
            </a:extLst>
          </p:cNvPr>
          <p:cNvSpPr/>
          <p:nvPr/>
        </p:nvSpPr>
        <p:spPr>
          <a:xfrm>
            <a:off x="5456235" y="2500071"/>
            <a:ext cx="670899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고추</a:t>
            </a:r>
          </a:p>
        </p:txBody>
      </p:sp>
      <p:sp>
        <p:nvSpPr>
          <p:cNvPr id="37" name="TextBox 43">
            <a:extLst>
              <a:ext uri="{FF2B5EF4-FFF2-40B4-BE49-F238E27FC236}">
                <a16:creationId xmlns="" xmlns:a16="http://schemas.microsoft.com/office/drawing/2014/main" id="{71B7A19C-932B-4080-8EF3-D528FFFB14A2}"/>
              </a:ext>
            </a:extLst>
          </p:cNvPr>
          <p:cNvSpPr txBox="1"/>
          <p:nvPr/>
        </p:nvSpPr>
        <p:spPr>
          <a:xfrm>
            <a:off x="537803" y="3542010"/>
            <a:ext cx="6181442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전체에 대하여 당근을 심은 부분의 크기를 분수로 나타내어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3417CAA0-40B3-4262-A2F6-568DB6DAD5B1}"/>
              </a:ext>
            </a:extLst>
          </p:cNvPr>
          <p:cNvSpPr txBox="1"/>
          <p:nvPr/>
        </p:nvSpPr>
        <p:spPr>
          <a:xfrm>
            <a:off x="7018371" y="1092168"/>
            <a:ext cx="2125629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800" dirty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8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800" dirty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800" dirty="0">
                <a:latin typeface="맑은 고딕" pitchFamily="50" charset="-127"/>
                <a:ea typeface="맑은 고딕" pitchFamily="50" charset="-127"/>
              </a:rPr>
              <a:t>(4~8</a:t>
            </a:r>
            <a:r>
              <a:rPr lang="ko-KR" altLang="en-US" sz="8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8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8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u="sng" dirty="0">
                <a:hlinkClick r:id="rId4"/>
              </a:rPr>
              <a:t>https://cdata2.tsherpa.co.kr/tsherpa/MultiMedia/Flash/2020/curri/index.html?flashxmlnum=yuni4856&amp;classa=A8-C1-31-MM-MM-04-07-04-0-0-0-0&amp;classno=MM_31_04/suh_0301_06_0004/suh_0301_06_0004_401_1.html</a:t>
            </a:r>
            <a:r>
              <a:rPr lang="en-US" altLang="ko-KR" sz="800" dirty="0"/>
              <a:t> </a:t>
            </a:r>
            <a:endParaRPr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이미지에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텍스트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클릭 시 풀이 표출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5" name="Picture 6">
            <a:extLst>
              <a:ext uri="{FF2B5EF4-FFF2-40B4-BE49-F238E27FC236}">
                <a16:creationId xmlns="" xmlns:a16="http://schemas.microsoft.com/office/drawing/2014/main" id="{E5159053-7E36-43B8-8CCD-A9D9E050B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12">
            <a:extLst>
              <a:ext uri="{FF2B5EF4-FFF2-40B4-BE49-F238E27FC236}">
                <a16:creationId xmlns="" xmlns:a16="http://schemas.microsoft.com/office/drawing/2014/main" id="{3A3D1B42-4041-4782-A4F6-305C02F8F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>
            <a:extLst>
              <a:ext uri="{FF2B5EF4-FFF2-40B4-BE49-F238E27FC236}">
                <a16:creationId xmlns="" xmlns:a16="http://schemas.microsoft.com/office/drawing/2014/main" id="{E41F1809-F7BD-4B2F-8535-BD58967FF648}"/>
              </a:ext>
            </a:extLst>
          </p:cNvPr>
          <p:cNvSpPr/>
          <p:nvPr/>
        </p:nvSpPr>
        <p:spPr>
          <a:xfrm>
            <a:off x="4746657" y="513502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="" xmlns:a16="http://schemas.microsoft.com/office/drawing/2014/main" id="{A0644070-194B-48BE-9A00-8893692EBEB7}"/>
              </a:ext>
            </a:extLst>
          </p:cNvPr>
          <p:cNvSpPr/>
          <p:nvPr/>
        </p:nvSpPr>
        <p:spPr>
          <a:xfrm>
            <a:off x="5827887" y="50696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="" xmlns:a16="http://schemas.microsoft.com/office/drawing/2014/main" id="{3E776C79-602B-4B46-BC29-9E6D68DA8C17}"/>
              </a:ext>
            </a:extLst>
          </p:cNvPr>
          <p:cNvSpPr/>
          <p:nvPr/>
        </p:nvSpPr>
        <p:spPr>
          <a:xfrm>
            <a:off x="469204" y="206084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7" name="Picture 4">
            <a:extLst>
              <a:ext uri="{FF2B5EF4-FFF2-40B4-BE49-F238E27FC236}">
                <a16:creationId xmlns="" xmlns:a16="http://schemas.microsoft.com/office/drawing/2014/main" id="{7A015179-9A9B-41E0-9502-52453F930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66" y="3645024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8" name="그룹 57">
            <a:extLst>
              <a:ext uri="{FF2B5EF4-FFF2-40B4-BE49-F238E27FC236}">
                <a16:creationId xmlns="" xmlns:a16="http://schemas.microsoft.com/office/drawing/2014/main" id="{A2570B31-A425-45E7-AEAD-1F289608CAD2}"/>
              </a:ext>
            </a:extLst>
          </p:cNvPr>
          <p:cNvGrpSpPr/>
          <p:nvPr/>
        </p:nvGrpSpPr>
        <p:grpSpPr>
          <a:xfrm>
            <a:off x="2510984" y="5270747"/>
            <a:ext cx="2052228" cy="269893"/>
            <a:chOff x="675543" y="1934425"/>
            <a:chExt cx="2052228" cy="269893"/>
          </a:xfrm>
        </p:grpSpPr>
        <p:pic>
          <p:nvPicPr>
            <p:cNvPr id="59" name="Picture 11">
              <a:extLst>
                <a:ext uri="{FF2B5EF4-FFF2-40B4-BE49-F238E27FC236}">
                  <a16:creationId xmlns="" xmlns:a16="http://schemas.microsoft.com/office/drawing/2014/main" id="{C5D86A6E-6514-4A62-B60D-2996BE4CF4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457878" y="1937563"/>
              <a:ext cx="269893" cy="2636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0" name="Picture 14">
              <a:extLst>
                <a:ext uri="{FF2B5EF4-FFF2-40B4-BE49-F238E27FC236}">
                  <a16:creationId xmlns="" xmlns:a16="http://schemas.microsoft.com/office/drawing/2014/main" id="{AD18E02E-D82B-4F0E-83EC-74B08151E1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5543" y="1934425"/>
              <a:ext cx="276170" cy="2698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" name="Picture 13">
              <a:extLst>
                <a:ext uri="{FF2B5EF4-FFF2-40B4-BE49-F238E27FC236}">
                  <a16:creationId xmlns="" xmlns:a16="http://schemas.microsoft.com/office/drawing/2014/main" id="{9229208D-61D8-4D1F-BA90-4778D01ED5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1777" y="1986242"/>
              <a:ext cx="436428" cy="166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2" name="Picture 13">
              <a:extLst>
                <a:ext uri="{FF2B5EF4-FFF2-40B4-BE49-F238E27FC236}">
                  <a16:creationId xmlns="" xmlns:a16="http://schemas.microsoft.com/office/drawing/2014/main" id="{8E7893EE-A734-4CBF-89D0-CCF10506EA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3531" y="1986242"/>
              <a:ext cx="436428" cy="166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3" name="Picture 12">
              <a:extLst>
                <a:ext uri="{FF2B5EF4-FFF2-40B4-BE49-F238E27FC236}">
                  <a16:creationId xmlns="" xmlns:a16="http://schemas.microsoft.com/office/drawing/2014/main" id="{8A2478F8-043B-4D30-89E2-42919FB67E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0023" y="1988840"/>
              <a:ext cx="426036" cy="1610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50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184DA339-B506-402C-8288-20DDFAC95FE4}"/>
              </a:ext>
            </a:extLst>
          </p:cNvPr>
          <p:cNvSpPr/>
          <p:nvPr/>
        </p:nvSpPr>
        <p:spPr bwMode="auto">
          <a:xfrm>
            <a:off x="3310203" y="4266377"/>
            <a:ext cx="565956" cy="71194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endParaRPr kumimoji="1" lang="ko-KR" altLang="en-US" sz="20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="" xmlns:a16="http://schemas.microsoft.com/office/drawing/2014/main" id="{A687C473-6C8C-460C-99BC-1223C0D9D6F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57438" y="4113076"/>
            <a:ext cx="360000" cy="355000"/>
          </a:xfrm>
          <a:prstGeom prst="rect">
            <a:avLst/>
          </a:prstGeom>
        </p:spPr>
      </p:pic>
      <p:graphicFrame>
        <p:nvGraphicFramePr>
          <p:cNvPr id="53" name="표 52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710909"/>
              </p:ext>
            </p:extLst>
          </p:nvPr>
        </p:nvGraphicFramePr>
        <p:xfrm>
          <a:off x="3445587" y="4319151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spc="-15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endParaRPr kumimoji="1" lang="ko-KR" altLang="en-US" sz="2000" b="1" kern="1200" spc="-15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spc="-15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16</a:t>
                      </a:r>
                      <a:endParaRPr kumimoji="1" lang="ko-KR" altLang="en-US" sz="2000" b="1" kern="1200" spc="-15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94364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3">
            <a:extLst>
              <a:ext uri="{FF2B5EF4-FFF2-40B4-BE49-F238E27FC236}">
                <a16:creationId xmlns="" xmlns:a16="http://schemas.microsoft.com/office/drawing/2014/main" id="{8E590CAB-91AC-4797-8281-7FFE2E4660C9}"/>
              </a:ext>
            </a:extLst>
          </p:cNvPr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효리네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텃밭에 파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당근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고추를 심었습니다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전체에 대하여 당근을 심은 부분의 크기를 분수로 나타내어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824F551-EC58-4C52-98F0-D084E2273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순서도: 대체 처리 5">
            <a:extLst>
              <a:ext uri="{FF2B5EF4-FFF2-40B4-BE49-F238E27FC236}">
                <a16:creationId xmlns="" xmlns:a16="http://schemas.microsoft.com/office/drawing/2014/main" id="{C622B804-2D73-4F04-B0ED-73607B629E75}"/>
              </a:ext>
            </a:extLst>
          </p:cNvPr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D1D80B5-9F79-49D8-AA80-06931729A0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8" name="순서도: 대체 처리 7">
            <a:extLst>
              <a:ext uri="{FF2B5EF4-FFF2-40B4-BE49-F238E27FC236}">
                <a16:creationId xmlns="" xmlns:a16="http://schemas.microsoft.com/office/drawing/2014/main" id="{9E0D6CF3-63A5-4E7A-9F00-2D51DBD927ED}"/>
              </a:ext>
            </a:extLst>
          </p:cNvPr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7333DFE-53BD-40A3-9925-BF895C7C11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10" name="순서도: 대체 처리 9">
            <a:extLst>
              <a:ext uri="{FF2B5EF4-FFF2-40B4-BE49-F238E27FC236}">
                <a16:creationId xmlns="" xmlns:a16="http://schemas.microsoft.com/office/drawing/2014/main" id="{A72DE370-DAD8-43D0-99E5-895016528AF6}"/>
              </a:ext>
            </a:extLst>
          </p:cNvPr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EBED834-9888-4E77-A7CE-38F2995FA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12" name="순서도: 대체 처리 11">
            <a:extLst>
              <a:ext uri="{FF2B5EF4-FFF2-40B4-BE49-F238E27FC236}">
                <a16:creationId xmlns="" xmlns:a16="http://schemas.microsoft.com/office/drawing/2014/main" id="{945CF570-3B14-4354-A775-648E211206BE}"/>
              </a:ext>
            </a:extLst>
          </p:cNvPr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B18927A-8585-4AF6-943C-3207FAF1F4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4" name="순서도: 대체 처리 13">
            <a:extLst>
              <a:ext uri="{FF2B5EF4-FFF2-40B4-BE49-F238E27FC236}">
                <a16:creationId xmlns="" xmlns:a16="http://schemas.microsoft.com/office/drawing/2014/main" id="{4335C5B7-5A8F-4BF8-A4CF-E2244FE884B1}"/>
              </a:ext>
            </a:extLst>
          </p:cNvPr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73B5B645-1567-41C0-AAB4-B666B1AA69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6" name="순서도: 대체 처리 15">
            <a:extLst>
              <a:ext uri="{FF2B5EF4-FFF2-40B4-BE49-F238E27FC236}">
                <a16:creationId xmlns="" xmlns:a16="http://schemas.microsoft.com/office/drawing/2014/main" id="{4BFE25BA-30BD-46DB-AFAC-6F603F7700B2}"/>
              </a:ext>
            </a:extLst>
          </p:cNvPr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92BF4FC0-D0B0-4170-8F7D-B5E312CF9B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8" name="TextBox 7">
            <a:extLst>
              <a:ext uri="{FF2B5EF4-FFF2-40B4-BE49-F238E27FC236}">
                <a16:creationId xmlns="" xmlns:a16="http://schemas.microsoft.com/office/drawing/2014/main" id="{0A16F341-80A0-4E0B-BA0F-6088E98B18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19" name="TextBox 8">
            <a:extLst>
              <a:ext uri="{FF2B5EF4-FFF2-40B4-BE49-F238E27FC236}">
                <a16:creationId xmlns="" xmlns:a16="http://schemas.microsoft.com/office/drawing/2014/main" id="{2B063EE6-5B47-4942-9813-480935D5E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20" name="직사각형 21">
            <a:extLst>
              <a:ext uri="{FF2B5EF4-FFF2-40B4-BE49-F238E27FC236}">
                <a16:creationId xmlns="" xmlns:a16="http://schemas.microsoft.com/office/drawing/2014/main" id="{F0927E78-5376-48C9-9E61-951617360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9">
            <a:extLst>
              <a:ext uri="{FF2B5EF4-FFF2-40B4-BE49-F238E27FC236}">
                <a16:creationId xmlns="" xmlns:a16="http://schemas.microsoft.com/office/drawing/2014/main" id="{4B91C82D-FAD1-4E9F-A200-8FDA7B159E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순서도: 대체 처리 21">
            <a:extLst>
              <a:ext uri="{FF2B5EF4-FFF2-40B4-BE49-F238E27FC236}">
                <a16:creationId xmlns="" xmlns:a16="http://schemas.microsoft.com/office/drawing/2014/main" id="{86BB4569-E57F-49B3-BCF8-BDB75AEBD3A7}"/>
              </a:ext>
            </a:extLst>
          </p:cNvPr>
          <p:cNvSpPr/>
          <p:nvPr/>
        </p:nvSpPr>
        <p:spPr>
          <a:xfrm>
            <a:off x="576299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8B9C1483-5834-4864-B122-8FAFE5FC2D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12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24" name="순서도: 대체 처리 23">
            <a:extLst>
              <a:ext uri="{FF2B5EF4-FFF2-40B4-BE49-F238E27FC236}">
                <a16:creationId xmlns="" xmlns:a16="http://schemas.microsoft.com/office/drawing/2014/main" id="{6BD37A1B-E369-45FC-9943-311FCCD21D81}"/>
              </a:ext>
            </a:extLst>
          </p:cNvPr>
          <p:cNvSpPr/>
          <p:nvPr/>
        </p:nvSpPr>
        <p:spPr>
          <a:xfrm>
            <a:off x="6285730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1D696346-9FE4-44FD-BE39-D3310672ED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686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BF5CE246-22C8-4E26-871F-E73A00A4A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50" y="2278323"/>
            <a:ext cx="6245475" cy="1117077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="" xmlns:a16="http://schemas.microsoft.com/office/drawing/2014/main" id="{81D25CDD-22C9-4A71-8AC6-8BB47EFA3DB9}"/>
              </a:ext>
            </a:extLst>
          </p:cNvPr>
          <p:cNvSpPr/>
          <p:nvPr/>
        </p:nvSpPr>
        <p:spPr>
          <a:xfrm>
            <a:off x="1007604" y="2500071"/>
            <a:ext cx="504056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="" xmlns:a16="http://schemas.microsoft.com/office/drawing/2014/main" id="{4AE23DB6-5538-45B4-9EFD-81D429D1FBC4}"/>
              </a:ext>
            </a:extLst>
          </p:cNvPr>
          <p:cNvSpPr/>
          <p:nvPr/>
        </p:nvSpPr>
        <p:spPr>
          <a:xfrm>
            <a:off x="3220394" y="2500071"/>
            <a:ext cx="670899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당근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="" xmlns:a16="http://schemas.microsoft.com/office/drawing/2014/main" id="{BEFFC10F-480E-4803-83F6-7C06F324535A}"/>
              </a:ext>
            </a:extLst>
          </p:cNvPr>
          <p:cNvSpPr/>
          <p:nvPr/>
        </p:nvSpPr>
        <p:spPr>
          <a:xfrm>
            <a:off x="5456235" y="2500071"/>
            <a:ext cx="670899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고추</a:t>
            </a:r>
          </a:p>
        </p:txBody>
      </p:sp>
      <p:sp>
        <p:nvSpPr>
          <p:cNvPr id="35" name="TextBox 43">
            <a:extLst>
              <a:ext uri="{FF2B5EF4-FFF2-40B4-BE49-F238E27FC236}">
                <a16:creationId xmlns="" xmlns:a16="http://schemas.microsoft.com/office/drawing/2014/main" id="{CCC902E6-DD6E-4FAB-88EB-C825ED3BC499}"/>
              </a:ext>
            </a:extLst>
          </p:cNvPr>
          <p:cNvSpPr txBox="1"/>
          <p:nvPr/>
        </p:nvSpPr>
        <p:spPr>
          <a:xfrm>
            <a:off x="500483" y="3949129"/>
            <a:ext cx="6519789" cy="4743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당근은 몇 칸에 심었는지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구하시오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6" name="Picture 4">
            <a:extLst>
              <a:ext uri="{FF2B5EF4-FFF2-40B4-BE49-F238E27FC236}">
                <a16:creationId xmlns="" xmlns:a16="http://schemas.microsoft.com/office/drawing/2014/main" id="{1566435D-363A-4F09-942B-E595A3880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47" y="4183376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="" xmlns:a16="http://schemas.microsoft.com/office/drawing/2014/main" id="{1FDD56CB-0105-4F27-8659-C997C8C83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47" y="4732659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9" name="그룹 38">
            <a:extLst>
              <a:ext uri="{FF2B5EF4-FFF2-40B4-BE49-F238E27FC236}">
                <a16:creationId xmlns="" xmlns:a16="http://schemas.microsoft.com/office/drawing/2014/main" id="{181D9091-2C95-4E32-8912-4BCBD2409EF4}"/>
              </a:ext>
            </a:extLst>
          </p:cNvPr>
          <p:cNvGrpSpPr/>
          <p:nvPr/>
        </p:nvGrpSpPr>
        <p:grpSpPr>
          <a:xfrm>
            <a:off x="5506253" y="3877209"/>
            <a:ext cx="1157516" cy="556221"/>
            <a:chOff x="1417719" y="4175320"/>
            <a:chExt cx="1157516" cy="556221"/>
          </a:xfrm>
        </p:grpSpPr>
        <p:sp>
          <p:nvSpPr>
            <p:cNvPr id="40" name="직사각형 39">
              <a:extLst>
                <a:ext uri="{FF2B5EF4-FFF2-40B4-BE49-F238E27FC236}">
                  <a16:creationId xmlns="" xmlns:a16="http://schemas.microsoft.com/office/drawing/2014/main" id="{D8C82F86-56AC-48CA-A230-55DFE9061FCB}"/>
                </a:ext>
              </a:extLst>
            </p:cNvPr>
            <p:cNvSpPr/>
            <p:nvPr/>
          </p:nvSpPr>
          <p:spPr bwMode="auto">
            <a:xfrm>
              <a:off x="1417719" y="4329100"/>
              <a:ext cx="954843" cy="402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spc="-15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6</a:t>
              </a:r>
              <a:r>
                <a:rPr kumimoji="1" lang="ko-KR" altLang="en-US" sz="1900" b="1" i="0" u="none" strike="noStrike" cap="none" spc="-15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칸</a:t>
              </a:r>
            </a:p>
          </p:txBody>
        </p:sp>
        <p:pic>
          <p:nvPicPr>
            <p:cNvPr id="41" name="그림 40">
              <a:extLst>
                <a:ext uri="{FF2B5EF4-FFF2-40B4-BE49-F238E27FC236}">
                  <a16:creationId xmlns="" xmlns:a16="http://schemas.microsoft.com/office/drawing/2014/main" id="{853B5BD1-B0E8-48DF-8000-D16AE8C9E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15235" y="4175320"/>
              <a:ext cx="360000" cy="355000"/>
            </a:xfrm>
            <a:prstGeom prst="rect">
              <a:avLst/>
            </a:prstGeom>
          </p:spPr>
        </p:pic>
      </p:grpSp>
      <p:pic>
        <p:nvPicPr>
          <p:cNvPr id="43" name="그림 42">
            <a:extLst>
              <a:ext uri="{FF2B5EF4-FFF2-40B4-BE49-F238E27FC236}">
                <a16:creationId xmlns="" xmlns:a16="http://schemas.microsoft.com/office/drawing/2014/main" id="{3057A4C8-25F0-4F0E-84A4-D0C2A8BC9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096" y="4447467"/>
            <a:ext cx="360000" cy="355000"/>
          </a:xfrm>
          <a:prstGeom prst="rect">
            <a:avLst/>
          </a:prstGeom>
        </p:spPr>
      </p:pic>
      <p:pic>
        <p:nvPicPr>
          <p:cNvPr id="45" name="Picture 6">
            <a:extLst>
              <a:ext uri="{FF2B5EF4-FFF2-40B4-BE49-F238E27FC236}">
                <a16:creationId xmlns="" xmlns:a16="http://schemas.microsoft.com/office/drawing/2014/main" id="{E5159053-7E36-43B8-8CCD-A9D9E050B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12">
            <a:extLst>
              <a:ext uri="{FF2B5EF4-FFF2-40B4-BE49-F238E27FC236}">
                <a16:creationId xmlns="" xmlns:a16="http://schemas.microsoft.com/office/drawing/2014/main" id="{3A3D1B42-4041-4782-A4F6-305C02F8F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3FDADF73-340D-4DBB-82E8-CE687F4ECF07}"/>
              </a:ext>
            </a:extLst>
          </p:cNvPr>
          <p:cNvSpPr txBox="1"/>
          <p:nvPr/>
        </p:nvSpPr>
        <p:spPr>
          <a:xfrm>
            <a:off x="7029346" y="1140228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화면 선택 시 보이는 화면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="" xmlns:a16="http://schemas.microsoft.com/office/drawing/2014/main" id="{553FA1AB-84BD-46AC-9495-9A6F5DE9546C}"/>
              </a:ext>
            </a:extLst>
          </p:cNvPr>
          <p:cNvGrpSpPr/>
          <p:nvPr/>
        </p:nvGrpSpPr>
        <p:grpSpPr>
          <a:xfrm>
            <a:off x="175934" y="3302527"/>
            <a:ext cx="6667165" cy="1962679"/>
            <a:chOff x="179512" y="3396441"/>
            <a:chExt cx="6667165" cy="1876849"/>
          </a:xfrm>
        </p:grpSpPr>
        <p:sp>
          <p:nvSpPr>
            <p:cNvPr id="52" name="직각 삼각형 51">
              <a:extLst>
                <a:ext uri="{FF2B5EF4-FFF2-40B4-BE49-F238E27FC236}">
                  <a16:creationId xmlns="" xmlns:a16="http://schemas.microsoft.com/office/drawing/2014/main" id="{E34672D2-AF2D-4681-89DF-B1EB122EF8E9}"/>
                </a:ext>
              </a:extLst>
            </p:cNvPr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="" xmlns:a16="http://schemas.microsoft.com/office/drawing/2014/main" id="{8B73A4B5-6792-4AE6-9AA0-691FAC42B507}"/>
                </a:ext>
              </a:extLst>
            </p:cNvPr>
            <p:cNvSpPr/>
            <p:nvPr/>
          </p:nvSpPr>
          <p:spPr>
            <a:xfrm>
              <a:off x="179512" y="3767368"/>
              <a:ext cx="6667165" cy="1317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54" name="Picture 2">
              <a:extLst>
                <a:ext uri="{FF2B5EF4-FFF2-40B4-BE49-F238E27FC236}">
                  <a16:creationId xmlns="" xmlns:a16="http://schemas.microsoft.com/office/drawing/2014/main" id="{E4B97EEF-3C77-4CCC-88A5-398E847DC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22" y="3396441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5" name="TextBox 43">
            <a:extLst>
              <a:ext uri="{FF2B5EF4-FFF2-40B4-BE49-F238E27FC236}">
                <a16:creationId xmlns="" xmlns:a16="http://schemas.microsoft.com/office/drawing/2014/main" id="{2B4319A1-F776-46A0-8FD0-FDDF0CBA7763}"/>
              </a:ext>
            </a:extLst>
          </p:cNvPr>
          <p:cNvSpPr txBox="1"/>
          <p:nvPr/>
        </p:nvSpPr>
        <p:spPr>
          <a:xfrm>
            <a:off x="501512" y="3690410"/>
            <a:ext cx="5978700" cy="12618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20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텃밭은 전체를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16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칸으로 나누었고 당근은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칸 심었으므로 전체에 대하여 당근을 심은 부분의 크기는   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8" name="표 57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490122"/>
              </p:ext>
            </p:extLst>
          </p:nvPr>
        </p:nvGraphicFramePr>
        <p:xfrm>
          <a:off x="4824028" y="4327843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16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7421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="" xmlns:a16="http://schemas.microsoft.com/office/drawing/2014/main" id="{EFAAFBF3-55FF-438A-8A1C-C6C156EE1184}"/>
              </a:ext>
            </a:extLst>
          </p:cNvPr>
          <p:cNvGrpSpPr/>
          <p:nvPr/>
        </p:nvGrpSpPr>
        <p:grpSpPr>
          <a:xfrm>
            <a:off x="200710" y="1736812"/>
            <a:ext cx="3651210" cy="2820277"/>
            <a:chOff x="300784" y="764704"/>
            <a:chExt cx="6468341" cy="4996295"/>
          </a:xfrm>
        </p:grpSpPr>
        <p:pic>
          <p:nvPicPr>
            <p:cNvPr id="41" name="그림 40">
              <a:extLst>
                <a:ext uri="{FF2B5EF4-FFF2-40B4-BE49-F238E27FC236}">
                  <a16:creationId xmlns="" xmlns:a16="http://schemas.microsoft.com/office/drawing/2014/main" id="{36D0C11A-5CB7-42B1-A30B-ACB1C8179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784" y="764704"/>
              <a:ext cx="6468341" cy="4996295"/>
            </a:xfrm>
            <a:prstGeom prst="rect">
              <a:avLst/>
            </a:prstGeom>
          </p:spPr>
        </p:pic>
        <p:sp>
          <p:nvSpPr>
            <p:cNvPr id="42" name="TextBox 43">
              <a:extLst>
                <a:ext uri="{FF2B5EF4-FFF2-40B4-BE49-F238E27FC236}">
                  <a16:creationId xmlns="" xmlns:a16="http://schemas.microsoft.com/office/drawing/2014/main" id="{44A91F63-DF20-4CB0-BBC0-94C687564C11}"/>
                </a:ext>
              </a:extLst>
            </p:cNvPr>
            <p:cNvSpPr txBox="1"/>
            <p:nvPr/>
          </p:nvSpPr>
          <p:spPr>
            <a:xfrm>
              <a:off x="450383" y="1799833"/>
              <a:ext cx="2045264" cy="166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하늘아</a:t>
              </a:r>
              <a:r>
                <a:rPr lang="en-US" altLang="ko-KR" sz="1100" spc="-150" dirty="0">
                  <a:latin typeface="맑은 고딕" pitchFamily="50" charset="-127"/>
                  <a:ea typeface="맑은 고딕" pitchFamily="50" charset="-127"/>
                </a:rPr>
                <a:t>!</a:t>
              </a:r>
            </a:p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피자 </a:t>
              </a:r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전체의   </a:t>
              </a:r>
              <a:r>
                <a:rPr lang="en-US" altLang="ko-KR" sz="1100" spc="-150" dirty="0" smtClean="0">
                  <a:latin typeface="맑은 고딕" pitchFamily="50" charset="-127"/>
                  <a:ea typeface="맑은 고딕" pitchFamily="50" charset="-127"/>
                </a:rPr>
                <a:t>  </a:t>
              </a:r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을</a:t>
              </a:r>
            </a:p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먹고 나머지는</a:t>
              </a:r>
            </a:p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샛별이 것으로</a:t>
              </a:r>
            </a:p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남겨 </a:t>
              </a:r>
              <a:r>
                <a:rPr lang="ko-KR" altLang="en-US" sz="1100" spc="-150" dirty="0" err="1">
                  <a:latin typeface="맑은 고딕" pitchFamily="50" charset="-127"/>
                  <a:ea typeface="맑은 고딕" pitchFamily="50" charset="-127"/>
                </a:rPr>
                <a:t>놓으렴</a:t>
              </a:r>
              <a:r>
                <a:rPr lang="en-US" altLang="ko-KR" sz="1100" spc="-150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  <p:sp>
          <p:nvSpPr>
            <p:cNvPr id="54" name="TextBox 43">
              <a:extLst>
                <a:ext uri="{FF2B5EF4-FFF2-40B4-BE49-F238E27FC236}">
                  <a16:creationId xmlns="" xmlns:a16="http://schemas.microsoft.com/office/drawing/2014/main" id="{FC886564-9126-4BFD-9F33-83710ECBD151}"/>
                </a:ext>
              </a:extLst>
            </p:cNvPr>
            <p:cNvSpPr txBox="1"/>
            <p:nvPr/>
          </p:nvSpPr>
          <p:spPr>
            <a:xfrm>
              <a:off x="4696675" y="972790"/>
              <a:ext cx="2053618" cy="10632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피자 </a:t>
              </a:r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전체의     </a:t>
              </a:r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이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100" spc="-150" dirty="0" err="1">
                  <a:latin typeface="맑은 고딕" pitchFamily="50" charset="-127"/>
                  <a:ea typeface="맑은 고딕" pitchFamily="50" charset="-127"/>
                </a:rPr>
                <a:t>얼마만큼이지</a:t>
              </a:r>
              <a:r>
                <a:rPr lang="en-US" altLang="ko-KR" sz="1100" spc="-150" dirty="0">
                  <a:latin typeface="맑은 고딕" pitchFamily="50" charset="-127"/>
                  <a:ea typeface="맑은 고딕" pitchFamily="50" charset="-127"/>
                </a:rPr>
                <a:t>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직사각형 54">
                  <a:extLst>
                    <a:ext uri="{FF2B5EF4-FFF2-40B4-BE49-F238E27FC236}">
                      <a16:creationId xmlns="" xmlns:a16="http://schemas.microsoft.com/office/drawing/2014/main" id="{63C7A3D3-021E-401D-9054-E6CA40681CBA}"/>
                    </a:ext>
                  </a:extLst>
                </p:cNvPr>
                <p:cNvSpPr/>
                <p:nvPr/>
              </p:nvSpPr>
              <p:spPr bwMode="auto">
                <a:xfrm>
                  <a:off x="5979422" y="897130"/>
                  <a:ext cx="565955" cy="711943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1050" b="1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맑은 고딕" pitchFamily="50" charset="-127"/>
                              </a:rPr>
                            </m:ctrlPr>
                          </m:fPr>
                          <m:num>
                            <m:r>
                              <a:rPr lang="en-US" altLang="ko-KR" sz="105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𝟑</m:t>
                            </m:r>
                          </m:num>
                          <m:den>
                            <m:r>
                              <a:rPr lang="en-US" altLang="ko-KR" sz="105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𝟒</m:t>
                            </m:r>
                          </m:den>
                        </m:f>
                      </m:oMath>
                    </m:oMathPara>
                  </a14:m>
                  <a:endParaRPr kumimoji="1" lang="ko-KR" altLang="en-US" sz="1050" b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mc:Choice>
          <mc:Fallback xmlns="">
            <p:sp>
              <p:nvSpPr>
                <p:cNvPr id="55" name="직사각형 5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63C7A3D3-021E-401D-9054-E6CA40681C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979422" y="897130"/>
                  <a:ext cx="565955" cy="711943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직사각형 55">
                  <a:extLst>
                    <a:ext uri="{FF2B5EF4-FFF2-40B4-BE49-F238E27FC236}">
                      <a16:creationId xmlns="" xmlns:a16="http://schemas.microsoft.com/office/drawing/2014/main" id="{8D89210B-D667-44AF-B66B-D157D6B187BC}"/>
                    </a:ext>
                  </a:extLst>
                </p:cNvPr>
                <p:cNvSpPr/>
                <p:nvPr/>
              </p:nvSpPr>
              <p:spPr bwMode="auto">
                <a:xfrm>
                  <a:off x="1707880" y="1905165"/>
                  <a:ext cx="565955" cy="711943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1050" b="1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맑은 고딕" pitchFamily="50" charset="-127"/>
                              </a:rPr>
                            </m:ctrlPr>
                          </m:fPr>
                          <m:num>
                            <m:r>
                              <a:rPr lang="en-US" altLang="ko-KR" sz="105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𝟑</m:t>
                            </m:r>
                          </m:num>
                          <m:den>
                            <m:r>
                              <a:rPr lang="en-US" altLang="ko-KR" sz="105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𝟒</m:t>
                            </m:r>
                          </m:den>
                        </m:f>
                      </m:oMath>
                    </m:oMathPara>
                  </a14:m>
                  <a:endParaRPr kumimoji="1" lang="ko-KR" altLang="en-US" sz="1050" b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mc:Choice>
          <mc:Fallback xmlns="">
            <p:sp>
              <p:nvSpPr>
                <p:cNvPr id="56" name="직사각형 5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D89210B-D667-44AF-B66B-D157D6B187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07880" y="1905165"/>
                  <a:ext cx="565955" cy="711943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직사각형 39"/>
          <p:cNvSpPr/>
          <p:nvPr/>
        </p:nvSpPr>
        <p:spPr>
          <a:xfrm>
            <a:off x="65312" y="894492"/>
            <a:ext cx="6918956" cy="6055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032368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삽화 폴더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6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(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)3-1-6(4</a:t>
                      </a:r>
                      <a:r>
                        <a:rPr kumimoji="0" lang="ko-KR" altLang="en-US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).</a:t>
                      </a:r>
                      <a:r>
                        <a:rPr kumimoji="0" lang="en-US" altLang="ko-KR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psd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말풍선 소스 이용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1, 2, 3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위치 고정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말풍선 안에 텍스트 모두 들어가게 크기 조정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확대 버튼 및 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958942" y="1735075"/>
            <a:ext cx="309733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그림은 어떤 상황인가요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636" y="1860956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3916115" y="2216781"/>
            <a:ext cx="2974460" cy="70816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하늘이가 피자를 먹으려고 합니다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5143" y="2025091"/>
            <a:ext cx="360000" cy="355000"/>
          </a:xfrm>
          <a:prstGeom prst="rect">
            <a:avLst/>
          </a:prstGeom>
        </p:spPr>
      </p:pic>
      <p:sp>
        <p:nvSpPr>
          <p:cNvPr id="46" name="타원 45"/>
          <p:cNvSpPr/>
          <p:nvPr/>
        </p:nvSpPr>
        <p:spPr>
          <a:xfrm>
            <a:off x="5112550" y="100744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251" y="4394655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타원 47"/>
          <p:cNvSpPr/>
          <p:nvPr/>
        </p:nvSpPr>
        <p:spPr>
          <a:xfrm>
            <a:off x="3669404" y="42328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4476" y="159547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462994" y="122636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916692" y="122798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5955571" y="1224695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57" name="TextBox 56"/>
          <p:cNvSpPr txBox="1">
            <a:spLocks noChangeArrowheads="1"/>
          </p:cNvSpPr>
          <p:nvPr/>
        </p:nvSpPr>
        <p:spPr bwMode="auto">
          <a:xfrm>
            <a:off x="6498098" y="1229551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5365094" y="1229193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394474" y="1224369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7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64" name="직사각형 21">
            <a:extLst>
              <a:ext uri="{FF2B5EF4-FFF2-40B4-BE49-F238E27FC236}">
                <a16:creationId xmlns="" xmlns:a16="http://schemas.microsoft.com/office/drawing/2014/main" id="{5EA37F7E-CE62-44CC-AD0A-82704AE91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TextBox 8">
            <a:extLst>
              <a:ext uri="{FF2B5EF4-FFF2-40B4-BE49-F238E27FC236}">
                <a16:creationId xmlns="" xmlns:a16="http://schemas.microsoft.com/office/drawing/2014/main" id="{F7947BBF-4DCC-40E2-BC85-5E4D8BC2F2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36" name="TextBox 9">
            <a:extLst>
              <a:ext uri="{FF2B5EF4-FFF2-40B4-BE49-F238E27FC236}">
                <a16:creationId xmlns="" xmlns:a16="http://schemas.microsoft.com/office/drawing/2014/main" id="{3D03D36D-66AA-4BD6-BA66-90F7A4A0DF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="" xmlns:a16="http://schemas.microsoft.com/office/drawing/2014/main" id="{B16F1B49-709C-470D-AFA6-5F6DAB75F546}"/>
              </a:ext>
            </a:extLst>
          </p:cNvPr>
          <p:cNvSpPr/>
          <p:nvPr/>
        </p:nvSpPr>
        <p:spPr bwMode="auto">
          <a:xfrm>
            <a:off x="3916115" y="3020322"/>
            <a:ext cx="2974460" cy="75704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하늘이가 쪽지를 읽고 있습니다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="" xmlns:a16="http://schemas.microsoft.com/office/drawing/2014/main" id="{64B01859-8DEF-4104-B58D-1AAD1C50B9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5143" y="3599871"/>
            <a:ext cx="360000" cy="355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3844" y="692696"/>
            <a:ext cx="6912260" cy="51125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154" y="695549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확대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이용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글자 크기는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말풍선에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맞게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조절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27" name="TextBox 8">
            <a:extLst>
              <a:ext uri="{FF2B5EF4-FFF2-40B4-BE49-F238E27FC236}">
                <a16:creationId xmlns="" xmlns:a16="http://schemas.microsoft.com/office/drawing/2014/main" id="{C62C4C0F-91C8-4E4A-A002-9BCB873FAD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839EE246-F734-400F-9962-C33C8B74759C}"/>
              </a:ext>
            </a:extLst>
          </p:cNvPr>
          <p:cNvSpPr/>
          <p:nvPr/>
        </p:nvSpPr>
        <p:spPr>
          <a:xfrm>
            <a:off x="4141752" y="1091286"/>
            <a:ext cx="2336660" cy="969562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="" xmlns:a16="http://schemas.microsoft.com/office/drawing/2014/main" id="{768D70CA-DB26-449D-A0F3-914BDE79399F}"/>
              </a:ext>
            </a:extLst>
          </p:cNvPr>
          <p:cNvSpPr/>
          <p:nvPr/>
        </p:nvSpPr>
        <p:spPr>
          <a:xfrm>
            <a:off x="202768" y="1432051"/>
            <a:ext cx="1931124" cy="969562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1">
            <a:extLst>
              <a:ext uri="{FF2B5EF4-FFF2-40B4-BE49-F238E27FC236}">
                <a16:creationId xmlns="" xmlns:a16="http://schemas.microsoft.com/office/drawing/2014/main" id="{E0E940F2-DF08-42BA-B2E4-897479FE7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9">
            <a:extLst>
              <a:ext uri="{FF2B5EF4-FFF2-40B4-BE49-F238E27FC236}">
                <a16:creationId xmlns="" xmlns:a16="http://schemas.microsoft.com/office/drawing/2014/main" id="{374E85EE-0975-43C2-BC6E-D7F17162DF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D67A9FBD-45B3-4892-90BA-1F1B37E7F283}"/>
              </a:ext>
            </a:extLst>
          </p:cNvPr>
          <p:cNvGrpSpPr/>
          <p:nvPr/>
        </p:nvGrpSpPr>
        <p:grpSpPr>
          <a:xfrm>
            <a:off x="440046" y="989257"/>
            <a:ext cx="6177628" cy="4771742"/>
            <a:chOff x="300784" y="764704"/>
            <a:chExt cx="6468341" cy="4996295"/>
          </a:xfrm>
        </p:grpSpPr>
        <p:pic>
          <p:nvPicPr>
            <p:cNvPr id="4" name="그림 3">
              <a:extLst>
                <a:ext uri="{FF2B5EF4-FFF2-40B4-BE49-F238E27FC236}">
                  <a16:creationId xmlns="" xmlns:a16="http://schemas.microsoft.com/office/drawing/2014/main" id="{6C68DAD8-F5CE-449C-B5C5-BE3B5E76D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0784" y="764704"/>
              <a:ext cx="6468341" cy="4996295"/>
            </a:xfrm>
            <a:prstGeom prst="rect">
              <a:avLst/>
            </a:prstGeom>
          </p:spPr>
        </p:pic>
        <p:sp>
          <p:nvSpPr>
            <p:cNvPr id="30" name="TextBox 43">
              <a:extLst>
                <a:ext uri="{FF2B5EF4-FFF2-40B4-BE49-F238E27FC236}">
                  <a16:creationId xmlns="" xmlns:a16="http://schemas.microsoft.com/office/drawing/2014/main" id="{50EBC33F-C760-4362-914E-19EFD83295D8}"/>
                </a:ext>
              </a:extLst>
            </p:cNvPr>
            <p:cNvSpPr txBox="1"/>
            <p:nvPr/>
          </p:nvSpPr>
          <p:spPr>
            <a:xfrm>
              <a:off x="539552" y="1880828"/>
              <a:ext cx="1866924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800" spc="-150" dirty="0">
                  <a:latin typeface="맑은 고딕" pitchFamily="50" charset="-127"/>
                  <a:ea typeface="맑은 고딕" pitchFamily="50" charset="-127"/>
                </a:rPr>
                <a:t>하늘아</a:t>
              </a:r>
              <a:r>
                <a:rPr lang="en-US" altLang="ko-KR" sz="1800" spc="-150" dirty="0">
                  <a:latin typeface="맑은 고딕" pitchFamily="50" charset="-127"/>
                  <a:ea typeface="맑은 고딕" pitchFamily="50" charset="-127"/>
                </a:rPr>
                <a:t>!</a:t>
              </a:r>
            </a:p>
            <a:p>
              <a:pPr algn="ctr"/>
              <a:r>
                <a:rPr lang="ko-KR" altLang="en-US" sz="1800" spc="-150" dirty="0">
                  <a:latin typeface="맑은 고딕" pitchFamily="50" charset="-127"/>
                  <a:ea typeface="맑은 고딕" pitchFamily="50" charset="-127"/>
                </a:rPr>
                <a:t>피자 </a:t>
              </a:r>
              <a:r>
                <a:rPr lang="ko-KR" altLang="en-US" sz="1800" spc="-150" dirty="0" smtClean="0">
                  <a:latin typeface="맑은 고딕" pitchFamily="50" charset="-127"/>
                  <a:ea typeface="맑은 고딕" pitchFamily="50" charset="-127"/>
                </a:rPr>
                <a:t>전체의  </a:t>
              </a:r>
              <a:r>
                <a:rPr lang="en-US" altLang="ko-KR" sz="1800" spc="-150" dirty="0" smtClean="0">
                  <a:latin typeface="맑은 고딕" pitchFamily="50" charset="-127"/>
                  <a:ea typeface="맑은 고딕" pitchFamily="50" charset="-127"/>
                </a:rPr>
                <a:t>  </a:t>
              </a:r>
              <a:r>
                <a:rPr lang="ko-KR" altLang="en-US" sz="1800" spc="-150" dirty="0">
                  <a:latin typeface="맑은 고딕" pitchFamily="50" charset="-127"/>
                  <a:ea typeface="맑은 고딕" pitchFamily="50" charset="-127"/>
                </a:rPr>
                <a:t>을</a:t>
              </a:r>
            </a:p>
            <a:p>
              <a:pPr algn="ctr"/>
              <a:r>
                <a:rPr lang="ko-KR" altLang="en-US" sz="1800" spc="-150" dirty="0">
                  <a:latin typeface="맑은 고딕" pitchFamily="50" charset="-127"/>
                  <a:ea typeface="맑은 고딕" pitchFamily="50" charset="-127"/>
                </a:rPr>
                <a:t>먹고 나머지는</a:t>
              </a:r>
            </a:p>
            <a:p>
              <a:pPr algn="ctr"/>
              <a:r>
                <a:rPr lang="ko-KR" altLang="en-US" sz="1800" spc="-150" dirty="0">
                  <a:latin typeface="맑은 고딕" pitchFamily="50" charset="-127"/>
                  <a:ea typeface="맑은 고딕" pitchFamily="50" charset="-127"/>
                </a:rPr>
                <a:t>샛별이 것으로</a:t>
              </a:r>
            </a:p>
            <a:p>
              <a:pPr algn="ctr"/>
              <a:r>
                <a:rPr lang="ko-KR" altLang="en-US" sz="1800" spc="-150" dirty="0">
                  <a:latin typeface="맑은 고딕" pitchFamily="50" charset="-127"/>
                  <a:ea typeface="맑은 고딕" pitchFamily="50" charset="-127"/>
                </a:rPr>
                <a:t>남겨 </a:t>
              </a:r>
              <a:r>
                <a:rPr lang="ko-KR" altLang="en-US" sz="1800" spc="-150" dirty="0" err="1">
                  <a:latin typeface="맑은 고딕" pitchFamily="50" charset="-127"/>
                  <a:ea typeface="맑은 고딕" pitchFamily="50" charset="-127"/>
                </a:rPr>
                <a:t>놓으렴</a:t>
              </a:r>
              <a:r>
                <a:rPr lang="en-US" altLang="ko-KR" sz="1800" spc="-150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  <p:sp>
          <p:nvSpPr>
            <p:cNvPr id="32" name="TextBox 43">
              <a:extLst>
                <a:ext uri="{FF2B5EF4-FFF2-40B4-BE49-F238E27FC236}">
                  <a16:creationId xmlns="" xmlns:a16="http://schemas.microsoft.com/office/drawing/2014/main" id="{ADFAC8DD-2138-4540-944E-EAC570202F02}"/>
                </a:ext>
              </a:extLst>
            </p:cNvPr>
            <p:cNvSpPr txBox="1"/>
            <p:nvPr/>
          </p:nvSpPr>
          <p:spPr>
            <a:xfrm>
              <a:off x="4792366" y="1171137"/>
              <a:ext cx="186692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800" spc="-150" dirty="0">
                  <a:latin typeface="맑은 고딕" pitchFamily="50" charset="-127"/>
                  <a:ea typeface="맑은 고딕" pitchFamily="50" charset="-127"/>
                </a:rPr>
                <a:t>피자 전체의    이</a:t>
              </a:r>
            </a:p>
            <a:p>
              <a:pPr algn="ctr"/>
              <a:r>
                <a:rPr lang="ko-KR" altLang="en-US" sz="1800" spc="-150" dirty="0" err="1">
                  <a:latin typeface="맑은 고딕" pitchFamily="50" charset="-127"/>
                  <a:ea typeface="맑은 고딕" pitchFamily="50" charset="-127"/>
                </a:rPr>
                <a:t>얼마만큼이지</a:t>
              </a:r>
              <a:r>
                <a:rPr lang="en-US" altLang="ko-KR" sz="1800" spc="-150" dirty="0">
                  <a:latin typeface="맑은 고딕" pitchFamily="50" charset="-127"/>
                  <a:ea typeface="맑은 고딕" pitchFamily="50" charset="-127"/>
                </a:rPr>
                <a:t>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직사각형 32">
                  <a:extLst>
                    <a:ext uri="{FF2B5EF4-FFF2-40B4-BE49-F238E27FC236}">
                      <a16:creationId xmlns="" xmlns:a16="http://schemas.microsoft.com/office/drawing/2014/main" id="{0035D185-FDD5-4B1D-ABDE-C242819AF790}"/>
                    </a:ext>
                  </a:extLst>
                </p:cNvPr>
                <p:cNvSpPr/>
                <p:nvPr/>
              </p:nvSpPr>
              <p:spPr bwMode="auto">
                <a:xfrm>
                  <a:off x="6002570" y="953371"/>
                  <a:ext cx="565956" cy="711942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맑은 고딕" pitchFamily="50" charset="-127"/>
                              </a:rPr>
                            </m:ctrlPr>
                          </m:fPr>
                          <m:num>
                            <m:r>
                              <a:rPr lang="en-US" altLang="ko-KR" sz="160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𝟑</m:t>
                            </m:r>
                          </m:num>
                          <m:den>
                            <m:r>
                              <a:rPr lang="en-US" altLang="ko-KR" sz="160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𝟒</m:t>
                            </m:r>
                          </m:den>
                        </m:f>
                      </m:oMath>
                    </m:oMathPara>
                  </a14:m>
                  <a:endParaRPr kumimoji="1" lang="ko-KR" altLang="en-US" sz="1600" b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mc:Choice>
          <mc:Fallback xmlns="">
            <p:sp>
              <p:nvSpPr>
                <p:cNvPr id="33" name="직사각형 3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0035D185-FDD5-4B1D-ABDE-C242819AF7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002570" y="953371"/>
                  <a:ext cx="565956" cy="71194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직사각형 37">
                  <a:extLst>
                    <a:ext uri="{FF2B5EF4-FFF2-40B4-BE49-F238E27FC236}">
                      <a16:creationId xmlns="" xmlns:a16="http://schemas.microsoft.com/office/drawing/2014/main" id="{204799E1-F25F-4D50-BCB5-8A1EEB519389}"/>
                    </a:ext>
                  </a:extLst>
                </p:cNvPr>
                <p:cNvSpPr/>
                <p:nvPr/>
              </p:nvSpPr>
              <p:spPr bwMode="auto">
                <a:xfrm>
                  <a:off x="1701788" y="1952836"/>
                  <a:ext cx="565956" cy="711942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맑은 고딕" pitchFamily="50" charset="-127"/>
                              </a:rPr>
                            </m:ctrlPr>
                          </m:fPr>
                          <m:num>
                            <m:r>
                              <a:rPr lang="en-US" altLang="ko-KR" sz="160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𝟑</m:t>
                            </m:r>
                          </m:num>
                          <m:den>
                            <m:r>
                              <a:rPr lang="en-US" altLang="ko-KR" sz="160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𝟒</m:t>
                            </m:r>
                          </m:den>
                        </m:f>
                      </m:oMath>
                    </m:oMathPara>
                  </a14:m>
                  <a:endParaRPr kumimoji="1" lang="ko-KR" altLang="en-US" sz="1600" b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mc:Choice>
          <mc:Fallback xmlns="">
            <p:sp>
              <p:nvSpPr>
                <p:cNvPr id="38" name="직사각형 3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204799E1-F25F-4D50-BCB5-8A1EEB5193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01788" y="1952836"/>
                  <a:ext cx="565956" cy="71194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타원 18"/>
          <p:cNvSpPr/>
          <p:nvPr/>
        </p:nvSpPr>
        <p:spPr>
          <a:xfrm>
            <a:off x="143508" y="8727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0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839382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삽화 폴더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6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(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)3-1-6(4</a:t>
                      </a:r>
                      <a:r>
                        <a:rPr kumimoji="0" lang="ko-KR" altLang="en-US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).</a:t>
                      </a:r>
                      <a:r>
                        <a:rPr kumimoji="0" lang="en-US" altLang="ko-KR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psd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7903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9" name="TextBox 43"/>
          <p:cNvSpPr txBox="1"/>
          <p:nvPr/>
        </p:nvSpPr>
        <p:spPr>
          <a:xfrm>
            <a:off x="3958942" y="1735075"/>
            <a:ext cx="309733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쪽지에 무엇이라고 적혀 있나요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1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143" y="1860956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1" name="직사각형 120"/>
          <p:cNvSpPr/>
          <p:nvPr/>
        </p:nvSpPr>
        <p:spPr bwMode="auto">
          <a:xfrm>
            <a:off x="3916115" y="2493144"/>
            <a:ext cx="2974460" cy="97186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피자 전체의 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을 먹으라고 적혀 있습니다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2" name="그림 121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3836" y="2315644"/>
            <a:ext cx="360000" cy="355000"/>
          </a:xfrm>
          <a:prstGeom prst="rect">
            <a:avLst/>
          </a:prstGeom>
        </p:spPr>
      </p:pic>
      <p:sp>
        <p:nvSpPr>
          <p:cNvPr id="124" name="직사각형 123"/>
          <p:cNvSpPr/>
          <p:nvPr/>
        </p:nvSpPr>
        <p:spPr>
          <a:xfrm>
            <a:off x="65312" y="894492"/>
            <a:ext cx="6918956" cy="6055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TextBox 124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직사각형 74"/>
          <p:cNvSpPr/>
          <p:nvPr/>
        </p:nvSpPr>
        <p:spPr>
          <a:xfrm>
            <a:off x="6462994" y="122636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5355595" y="122798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5394474" y="1224695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97" name="직사각형 96"/>
          <p:cNvSpPr/>
          <p:nvPr/>
        </p:nvSpPr>
        <p:spPr>
          <a:xfrm>
            <a:off x="5908083" y="1229193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98" name="TextBox 97"/>
          <p:cNvSpPr txBox="1">
            <a:spLocks noChangeArrowheads="1"/>
          </p:cNvSpPr>
          <p:nvPr/>
        </p:nvSpPr>
        <p:spPr bwMode="auto">
          <a:xfrm>
            <a:off x="5937463" y="1224369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6498098" y="1229551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71" name="타원 70"/>
          <p:cNvSpPr/>
          <p:nvPr/>
        </p:nvSpPr>
        <p:spPr>
          <a:xfrm>
            <a:off x="6280902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8">
            <a:extLst>
              <a:ext uri="{FF2B5EF4-FFF2-40B4-BE49-F238E27FC236}">
                <a16:creationId xmlns="" xmlns:a16="http://schemas.microsoft.com/office/drawing/2014/main" id="{75C90F6C-7819-47F9-99C3-A4AE2E3485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34" name="직사각형 21">
            <a:extLst>
              <a:ext uri="{FF2B5EF4-FFF2-40B4-BE49-F238E27FC236}">
                <a16:creationId xmlns="" xmlns:a16="http://schemas.microsoft.com/office/drawing/2014/main" id="{38593259-04C0-4BCA-BA52-3050142311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9">
            <a:extLst>
              <a:ext uri="{FF2B5EF4-FFF2-40B4-BE49-F238E27FC236}">
                <a16:creationId xmlns="" xmlns:a16="http://schemas.microsoft.com/office/drawing/2014/main" id="{E5F5CB00-9DA3-4C3D-A2B5-F26A1BEA21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2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839382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삽화 폴더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6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(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)3-1-6(4</a:t>
                      </a:r>
                      <a:r>
                        <a:rPr kumimoji="0" lang="ko-KR" altLang="en-US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).</a:t>
                      </a:r>
                      <a:r>
                        <a:rPr kumimoji="0" lang="en-US" altLang="ko-KR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psd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3" name="그룹 32">
            <a:extLst>
              <a:ext uri="{FF2B5EF4-FFF2-40B4-BE49-F238E27FC236}">
                <a16:creationId xmlns="" xmlns:a16="http://schemas.microsoft.com/office/drawing/2014/main" id="{EFAAFBF3-55FF-438A-8A1C-C6C156EE1184}"/>
              </a:ext>
            </a:extLst>
          </p:cNvPr>
          <p:cNvGrpSpPr/>
          <p:nvPr/>
        </p:nvGrpSpPr>
        <p:grpSpPr>
          <a:xfrm>
            <a:off x="200710" y="1736812"/>
            <a:ext cx="3651210" cy="2820277"/>
            <a:chOff x="300784" y="764704"/>
            <a:chExt cx="6468341" cy="4996295"/>
          </a:xfrm>
        </p:grpSpPr>
        <p:pic>
          <p:nvPicPr>
            <p:cNvPr id="46" name="그림 45">
              <a:extLst>
                <a:ext uri="{FF2B5EF4-FFF2-40B4-BE49-F238E27FC236}">
                  <a16:creationId xmlns="" xmlns:a16="http://schemas.microsoft.com/office/drawing/2014/main" id="{36D0C11A-5CB7-42B1-A30B-ACB1C8179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0784" y="764704"/>
              <a:ext cx="6468341" cy="4996295"/>
            </a:xfrm>
            <a:prstGeom prst="rect">
              <a:avLst/>
            </a:prstGeom>
          </p:spPr>
        </p:pic>
        <p:sp>
          <p:nvSpPr>
            <p:cNvPr id="47" name="TextBox 43">
              <a:extLst>
                <a:ext uri="{FF2B5EF4-FFF2-40B4-BE49-F238E27FC236}">
                  <a16:creationId xmlns="" xmlns:a16="http://schemas.microsoft.com/office/drawing/2014/main" id="{44A91F63-DF20-4CB0-BBC0-94C687564C11}"/>
                </a:ext>
              </a:extLst>
            </p:cNvPr>
            <p:cNvSpPr txBox="1"/>
            <p:nvPr/>
          </p:nvSpPr>
          <p:spPr>
            <a:xfrm>
              <a:off x="450383" y="1799833"/>
              <a:ext cx="2045264" cy="166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하늘아</a:t>
              </a:r>
              <a:r>
                <a:rPr lang="en-US" altLang="ko-KR" sz="1100" spc="-150" dirty="0">
                  <a:latin typeface="맑은 고딕" pitchFamily="50" charset="-127"/>
                  <a:ea typeface="맑은 고딕" pitchFamily="50" charset="-127"/>
                </a:rPr>
                <a:t>!</a:t>
              </a:r>
            </a:p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피자 </a:t>
              </a:r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전체의   </a:t>
              </a:r>
              <a:r>
                <a:rPr lang="en-US" altLang="ko-KR" sz="1100" spc="-150" dirty="0" smtClean="0">
                  <a:latin typeface="맑은 고딕" pitchFamily="50" charset="-127"/>
                  <a:ea typeface="맑은 고딕" pitchFamily="50" charset="-127"/>
                </a:rPr>
                <a:t>  </a:t>
              </a:r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을</a:t>
              </a:r>
            </a:p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먹고 나머지는</a:t>
              </a:r>
            </a:p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샛별이 것으로</a:t>
              </a:r>
            </a:p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남겨 </a:t>
              </a:r>
              <a:r>
                <a:rPr lang="ko-KR" altLang="en-US" sz="1100" spc="-150" dirty="0" err="1">
                  <a:latin typeface="맑은 고딕" pitchFamily="50" charset="-127"/>
                  <a:ea typeface="맑은 고딕" pitchFamily="50" charset="-127"/>
                </a:rPr>
                <a:t>놓으렴</a:t>
              </a:r>
              <a:r>
                <a:rPr lang="en-US" altLang="ko-KR" sz="1100" spc="-150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  <p:sp>
          <p:nvSpPr>
            <p:cNvPr id="48" name="TextBox 43">
              <a:extLst>
                <a:ext uri="{FF2B5EF4-FFF2-40B4-BE49-F238E27FC236}">
                  <a16:creationId xmlns="" xmlns:a16="http://schemas.microsoft.com/office/drawing/2014/main" id="{FC886564-9126-4BFD-9F33-83710ECBD151}"/>
                </a:ext>
              </a:extLst>
            </p:cNvPr>
            <p:cNvSpPr txBox="1"/>
            <p:nvPr/>
          </p:nvSpPr>
          <p:spPr>
            <a:xfrm>
              <a:off x="4696675" y="972790"/>
              <a:ext cx="2053618" cy="10632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피자 </a:t>
              </a:r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전체의     </a:t>
              </a:r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이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100" spc="-150" dirty="0" err="1">
                  <a:latin typeface="맑은 고딕" pitchFamily="50" charset="-127"/>
                  <a:ea typeface="맑은 고딕" pitchFamily="50" charset="-127"/>
                </a:rPr>
                <a:t>얼마만큼이지</a:t>
              </a:r>
              <a:r>
                <a:rPr lang="en-US" altLang="ko-KR" sz="1100" spc="-150" dirty="0">
                  <a:latin typeface="맑은 고딕" pitchFamily="50" charset="-127"/>
                  <a:ea typeface="맑은 고딕" pitchFamily="50" charset="-127"/>
                </a:rPr>
                <a:t>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직사각형 48">
                  <a:extLst>
                    <a:ext uri="{FF2B5EF4-FFF2-40B4-BE49-F238E27FC236}">
                      <a16:creationId xmlns="" xmlns:a16="http://schemas.microsoft.com/office/drawing/2014/main" id="{63C7A3D3-021E-401D-9054-E6CA40681CBA}"/>
                    </a:ext>
                  </a:extLst>
                </p:cNvPr>
                <p:cNvSpPr/>
                <p:nvPr/>
              </p:nvSpPr>
              <p:spPr bwMode="auto">
                <a:xfrm>
                  <a:off x="5979422" y="897130"/>
                  <a:ext cx="565955" cy="711943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1050" b="1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맑은 고딕" pitchFamily="50" charset="-127"/>
                              </a:rPr>
                            </m:ctrlPr>
                          </m:fPr>
                          <m:num>
                            <m:r>
                              <a:rPr lang="en-US" altLang="ko-KR" sz="105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𝟑</m:t>
                            </m:r>
                          </m:num>
                          <m:den>
                            <m:r>
                              <a:rPr lang="en-US" altLang="ko-KR" sz="105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𝟒</m:t>
                            </m:r>
                          </m:den>
                        </m:f>
                      </m:oMath>
                    </m:oMathPara>
                  </a14:m>
                  <a:endParaRPr kumimoji="1" lang="ko-KR" altLang="en-US" sz="1050" b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mc:Choice>
          <mc:Fallback xmlns="">
            <p:sp>
              <p:nvSpPr>
                <p:cNvPr id="49" name="직사각형 4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63C7A3D3-021E-401D-9054-E6CA40681C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979422" y="897130"/>
                  <a:ext cx="565955" cy="711943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직사각형 49">
                  <a:extLst>
                    <a:ext uri="{FF2B5EF4-FFF2-40B4-BE49-F238E27FC236}">
                      <a16:creationId xmlns="" xmlns:a16="http://schemas.microsoft.com/office/drawing/2014/main" id="{8D89210B-D667-44AF-B66B-D157D6B187BC}"/>
                    </a:ext>
                  </a:extLst>
                </p:cNvPr>
                <p:cNvSpPr/>
                <p:nvPr/>
              </p:nvSpPr>
              <p:spPr bwMode="auto">
                <a:xfrm>
                  <a:off x="1707880" y="1905165"/>
                  <a:ext cx="565955" cy="711943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1050" b="1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맑은 고딕" pitchFamily="50" charset="-127"/>
                              </a:rPr>
                            </m:ctrlPr>
                          </m:fPr>
                          <m:num>
                            <m:r>
                              <a:rPr lang="en-US" altLang="ko-KR" sz="105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𝟑</m:t>
                            </m:r>
                          </m:num>
                          <m:den>
                            <m:r>
                              <a:rPr lang="en-US" altLang="ko-KR" sz="105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𝟒</m:t>
                            </m:r>
                          </m:den>
                        </m:f>
                      </m:oMath>
                    </m:oMathPara>
                  </a14:m>
                  <a:endParaRPr kumimoji="1" lang="ko-KR" altLang="en-US" sz="1050" b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mc:Choice>
          <mc:Fallback xmlns="">
            <p:sp>
              <p:nvSpPr>
                <p:cNvPr id="50" name="직사각형 4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D89210B-D667-44AF-B66B-D157D6B187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07880" y="1905165"/>
                  <a:ext cx="565955" cy="711943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251" y="4394655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4" name="표 53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211684"/>
              </p:ext>
            </p:extLst>
          </p:nvPr>
        </p:nvGraphicFramePr>
        <p:xfrm>
          <a:off x="5292080" y="2491639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spc="-15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kumimoji="1" lang="ko-KR" altLang="en-US" sz="2000" b="1" kern="1200" spc="-15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spc="-15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2000" b="1" kern="1200" spc="-15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458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65312" y="894492"/>
            <a:ext cx="6918956" cy="6055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직사각형 74"/>
          <p:cNvSpPr/>
          <p:nvPr/>
        </p:nvSpPr>
        <p:spPr>
          <a:xfrm>
            <a:off x="5911930" y="122636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5355595" y="122798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5394474" y="1224695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98" name="TextBox 97"/>
          <p:cNvSpPr txBox="1">
            <a:spLocks noChangeArrowheads="1"/>
          </p:cNvSpPr>
          <p:nvPr/>
        </p:nvSpPr>
        <p:spPr bwMode="auto">
          <a:xfrm>
            <a:off x="5937463" y="1224369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6462994" y="1229193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6498098" y="1229551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73" name="TextBox 43"/>
          <p:cNvSpPr txBox="1"/>
          <p:nvPr/>
        </p:nvSpPr>
        <p:spPr>
          <a:xfrm>
            <a:off x="3958942" y="1735075"/>
            <a:ext cx="309733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궁금해하는 것은 무엇인가요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143" y="1860956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직사각형 77"/>
          <p:cNvSpPr/>
          <p:nvPr/>
        </p:nvSpPr>
        <p:spPr bwMode="auto">
          <a:xfrm>
            <a:off x="3916115" y="2230593"/>
            <a:ext cx="2974460" cy="101337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피자 전체의 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이 </a:t>
            </a:r>
            <a:r>
              <a:rPr lang="ko-KR" altLang="en-US" sz="1900" b="1" spc="-150" dirty="0" err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얼마만큼인지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궁금해합니다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143" y="2038904"/>
            <a:ext cx="360000" cy="355000"/>
          </a:xfrm>
          <a:prstGeom prst="rect">
            <a:avLst/>
          </a:prstGeom>
        </p:spPr>
      </p:pic>
      <p:sp>
        <p:nvSpPr>
          <p:cNvPr id="11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38" name="TextBox 8">
            <a:extLst>
              <a:ext uri="{FF2B5EF4-FFF2-40B4-BE49-F238E27FC236}">
                <a16:creationId xmlns="" xmlns:a16="http://schemas.microsoft.com/office/drawing/2014/main" id="{1550FB9B-91F9-4D08-9FB5-C61D2DD32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59" name="직사각형 21">
            <a:extLst>
              <a:ext uri="{FF2B5EF4-FFF2-40B4-BE49-F238E27FC236}">
                <a16:creationId xmlns="" xmlns:a16="http://schemas.microsoft.com/office/drawing/2014/main" id="{FBE6DF9A-D3C2-4AAE-9BFD-266AF443C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4268" y="980728"/>
            <a:ext cx="215973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="" xmlns:a16="http://schemas.microsoft.com/office/drawing/2014/main" id="{C6230C31-C9BF-48CF-B666-3558CE1679F7}"/>
              </a:ext>
            </a:extLst>
          </p:cNvPr>
          <p:cNvSpPr/>
          <p:nvPr/>
        </p:nvSpPr>
        <p:spPr>
          <a:xfrm>
            <a:off x="6280902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21">
            <a:extLst>
              <a:ext uri="{FF2B5EF4-FFF2-40B4-BE49-F238E27FC236}">
                <a16:creationId xmlns="" xmlns:a16="http://schemas.microsoft.com/office/drawing/2014/main" id="{2347E92A-E909-4F74-A1D5-9D38BB4BE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9">
            <a:extLst>
              <a:ext uri="{FF2B5EF4-FFF2-40B4-BE49-F238E27FC236}">
                <a16:creationId xmlns="" xmlns:a16="http://schemas.microsoft.com/office/drawing/2014/main" id="{295FAE76-FC0E-4106-8E26-737FCB3E9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5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839382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삽화 폴더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6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(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)3-1-6(4</a:t>
                      </a:r>
                      <a:r>
                        <a:rPr kumimoji="0" lang="ko-KR" altLang="en-US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).</a:t>
                      </a:r>
                      <a:r>
                        <a:rPr kumimoji="0" lang="en-US" altLang="ko-KR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psd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1" name="그룹 40">
            <a:extLst>
              <a:ext uri="{FF2B5EF4-FFF2-40B4-BE49-F238E27FC236}">
                <a16:creationId xmlns="" xmlns:a16="http://schemas.microsoft.com/office/drawing/2014/main" id="{EFAAFBF3-55FF-438A-8A1C-C6C156EE1184}"/>
              </a:ext>
            </a:extLst>
          </p:cNvPr>
          <p:cNvGrpSpPr/>
          <p:nvPr/>
        </p:nvGrpSpPr>
        <p:grpSpPr>
          <a:xfrm>
            <a:off x="200710" y="1736812"/>
            <a:ext cx="3651210" cy="2820277"/>
            <a:chOff x="300784" y="764704"/>
            <a:chExt cx="6468341" cy="4996295"/>
          </a:xfrm>
        </p:grpSpPr>
        <p:pic>
          <p:nvPicPr>
            <p:cNvPr id="48" name="그림 47">
              <a:extLst>
                <a:ext uri="{FF2B5EF4-FFF2-40B4-BE49-F238E27FC236}">
                  <a16:creationId xmlns="" xmlns:a16="http://schemas.microsoft.com/office/drawing/2014/main" id="{36D0C11A-5CB7-42B1-A30B-ACB1C8179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0784" y="764704"/>
              <a:ext cx="6468341" cy="4996295"/>
            </a:xfrm>
            <a:prstGeom prst="rect">
              <a:avLst/>
            </a:prstGeom>
          </p:spPr>
        </p:pic>
        <p:sp>
          <p:nvSpPr>
            <p:cNvPr id="49" name="TextBox 43">
              <a:extLst>
                <a:ext uri="{FF2B5EF4-FFF2-40B4-BE49-F238E27FC236}">
                  <a16:creationId xmlns="" xmlns:a16="http://schemas.microsoft.com/office/drawing/2014/main" id="{44A91F63-DF20-4CB0-BBC0-94C687564C11}"/>
                </a:ext>
              </a:extLst>
            </p:cNvPr>
            <p:cNvSpPr txBox="1"/>
            <p:nvPr/>
          </p:nvSpPr>
          <p:spPr>
            <a:xfrm>
              <a:off x="450383" y="1799833"/>
              <a:ext cx="2045264" cy="166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하늘아</a:t>
              </a:r>
              <a:r>
                <a:rPr lang="en-US" altLang="ko-KR" sz="1100" spc="-150" dirty="0">
                  <a:latin typeface="맑은 고딕" pitchFamily="50" charset="-127"/>
                  <a:ea typeface="맑은 고딕" pitchFamily="50" charset="-127"/>
                </a:rPr>
                <a:t>!</a:t>
              </a:r>
            </a:p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피자 </a:t>
              </a:r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전체의   </a:t>
              </a:r>
              <a:r>
                <a:rPr lang="en-US" altLang="ko-KR" sz="1100" spc="-150" dirty="0" smtClean="0">
                  <a:latin typeface="맑은 고딕" pitchFamily="50" charset="-127"/>
                  <a:ea typeface="맑은 고딕" pitchFamily="50" charset="-127"/>
                </a:rPr>
                <a:t>  </a:t>
              </a:r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을</a:t>
              </a:r>
            </a:p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먹고 나머지는</a:t>
              </a:r>
            </a:p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샛별이 것으로</a:t>
              </a:r>
            </a:p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남겨 </a:t>
              </a:r>
              <a:r>
                <a:rPr lang="ko-KR" altLang="en-US" sz="1100" spc="-150" dirty="0" err="1">
                  <a:latin typeface="맑은 고딕" pitchFamily="50" charset="-127"/>
                  <a:ea typeface="맑은 고딕" pitchFamily="50" charset="-127"/>
                </a:rPr>
                <a:t>놓으렴</a:t>
              </a:r>
              <a:r>
                <a:rPr lang="en-US" altLang="ko-KR" sz="1100" spc="-150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  <p:sp>
          <p:nvSpPr>
            <p:cNvPr id="50" name="TextBox 43">
              <a:extLst>
                <a:ext uri="{FF2B5EF4-FFF2-40B4-BE49-F238E27FC236}">
                  <a16:creationId xmlns="" xmlns:a16="http://schemas.microsoft.com/office/drawing/2014/main" id="{FC886564-9126-4BFD-9F33-83710ECBD151}"/>
                </a:ext>
              </a:extLst>
            </p:cNvPr>
            <p:cNvSpPr txBox="1"/>
            <p:nvPr/>
          </p:nvSpPr>
          <p:spPr>
            <a:xfrm>
              <a:off x="4696675" y="972790"/>
              <a:ext cx="2053618" cy="10632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피자 </a:t>
              </a:r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전체의     </a:t>
              </a:r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이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100" spc="-150" dirty="0" err="1">
                  <a:latin typeface="맑은 고딕" pitchFamily="50" charset="-127"/>
                  <a:ea typeface="맑은 고딕" pitchFamily="50" charset="-127"/>
                </a:rPr>
                <a:t>얼마만큼이지</a:t>
              </a:r>
              <a:r>
                <a:rPr lang="en-US" altLang="ko-KR" sz="1100" spc="-150" dirty="0">
                  <a:latin typeface="맑은 고딕" pitchFamily="50" charset="-127"/>
                  <a:ea typeface="맑은 고딕" pitchFamily="50" charset="-127"/>
                </a:rPr>
                <a:t>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직사각형 50">
                  <a:extLst>
                    <a:ext uri="{FF2B5EF4-FFF2-40B4-BE49-F238E27FC236}">
                      <a16:creationId xmlns="" xmlns:a16="http://schemas.microsoft.com/office/drawing/2014/main" id="{63C7A3D3-021E-401D-9054-E6CA40681CBA}"/>
                    </a:ext>
                  </a:extLst>
                </p:cNvPr>
                <p:cNvSpPr/>
                <p:nvPr/>
              </p:nvSpPr>
              <p:spPr bwMode="auto">
                <a:xfrm>
                  <a:off x="5979422" y="897130"/>
                  <a:ext cx="565955" cy="711943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1050" b="1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맑은 고딕" pitchFamily="50" charset="-127"/>
                              </a:rPr>
                            </m:ctrlPr>
                          </m:fPr>
                          <m:num>
                            <m:r>
                              <a:rPr lang="en-US" altLang="ko-KR" sz="105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𝟑</m:t>
                            </m:r>
                          </m:num>
                          <m:den>
                            <m:r>
                              <a:rPr lang="en-US" altLang="ko-KR" sz="105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𝟒</m:t>
                            </m:r>
                          </m:den>
                        </m:f>
                      </m:oMath>
                    </m:oMathPara>
                  </a14:m>
                  <a:endParaRPr kumimoji="1" lang="ko-KR" altLang="en-US" sz="1050" b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mc:Choice>
          <mc:Fallback xmlns="">
            <p:sp>
              <p:nvSpPr>
                <p:cNvPr id="51" name="직사각형 5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63C7A3D3-021E-401D-9054-E6CA40681C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979422" y="897130"/>
                  <a:ext cx="565955" cy="711943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직사각형 51">
                  <a:extLst>
                    <a:ext uri="{FF2B5EF4-FFF2-40B4-BE49-F238E27FC236}">
                      <a16:creationId xmlns="" xmlns:a16="http://schemas.microsoft.com/office/drawing/2014/main" id="{8D89210B-D667-44AF-B66B-D157D6B187BC}"/>
                    </a:ext>
                  </a:extLst>
                </p:cNvPr>
                <p:cNvSpPr/>
                <p:nvPr/>
              </p:nvSpPr>
              <p:spPr bwMode="auto">
                <a:xfrm>
                  <a:off x="1707880" y="1905165"/>
                  <a:ext cx="565955" cy="711943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1050" b="1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맑은 고딕" pitchFamily="50" charset="-127"/>
                              </a:rPr>
                            </m:ctrlPr>
                          </m:fPr>
                          <m:num>
                            <m:r>
                              <a:rPr lang="en-US" altLang="ko-KR" sz="105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𝟑</m:t>
                            </m:r>
                          </m:num>
                          <m:den>
                            <m:r>
                              <a:rPr lang="en-US" altLang="ko-KR" sz="105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𝟒</m:t>
                            </m:r>
                          </m:den>
                        </m:f>
                      </m:oMath>
                    </m:oMathPara>
                  </a14:m>
                  <a:endParaRPr kumimoji="1" lang="ko-KR" altLang="en-US" sz="1050" b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mc:Choice>
          <mc:Fallback xmlns="">
            <p:sp>
              <p:nvSpPr>
                <p:cNvPr id="52" name="직사각형 5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D89210B-D667-44AF-B66B-D157D6B187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07880" y="1905165"/>
                  <a:ext cx="565955" cy="711943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251" y="4394655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4" name="표 53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545906"/>
              </p:ext>
            </p:extLst>
          </p:nvPr>
        </p:nvGraphicFramePr>
        <p:xfrm>
          <a:off x="5292080" y="2222282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spc="-15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kumimoji="1" lang="ko-KR" altLang="en-US" sz="2000" b="1" kern="1200" spc="-15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spc="-15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2000" b="1" kern="1200" spc="-15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4657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89386" y="2094457"/>
            <a:ext cx="564767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그림을 보고 알맞은 분수로 나타내고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주어진 분수만큼 도형에 나타낼 수 있습니다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이번 시간에 배울 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준비물 약물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이번 시간에는 무엇을 배울까요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11" y="221614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타원 17"/>
          <p:cNvSpPr/>
          <p:nvPr/>
        </p:nvSpPr>
        <p:spPr>
          <a:xfrm>
            <a:off x="1939455" y="109216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25" name="TextBox 8">
            <a:extLst>
              <a:ext uri="{FF2B5EF4-FFF2-40B4-BE49-F238E27FC236}">
                <a16:creationId xmlns="" xmlns:a16="http://schemas.microsoft.com/office/drawing/2014/main" id="{7C7EE28E-ABA3-4070-88D3-C1BD65DB9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31E6875C-7FFE-4F87-A301-8114C6624C39}"/>
              </a:ext>
            </a:extLst>
          </p:cNvPr>
          <p:cNvSpPr txBox="1"/>
          <p:nvPr/>
        </p:nvSpPr>
        <p:spPr>
          <a:xfrm>
            <a:off x="689386" y="2902677"/>
            <a:ext cx="564767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부분을 보고 전체를 알 수 있습니다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3" name="Picture 2">
            <a:extLst>
              <a:ext uri="{FF2B5EF4-FFF2-40B4-BE49-F238E27FC236}">
                <a16:creationId xmlns="" xmlns:a16="http://schemas.microsoft.com/office/drawing/2014/main" id="{B4D6E0D0-6C38-4748-8143-A1146939D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11" y="304212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직사각형 21">
            <a:extLst>
              <a:ext uri="{FF2B5EF4-FFF2-40B4-BE49-F238E27FC236}">
                <a16:creationId xmlns="" xmlns:a16="http://schemas.microsoft.com/office/drawing/2014/main" id="{EE64E1A5-0E7A-41E6-8821-44C9DBEFF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9">
            <a:extLst>
              <a:ext uri="{FF2B5EF4-FFF2-40B4-BE49-F238E27FC236}">
                <a16:creationId xmlns="" xmlns:a16="http://schemas.microsoft.com/office/drawing/2014/main" id="{68E2C72D-379E-4145-8842-5813D97A94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모서리가 둥근 직사각형 17">
            <a:extLst>
              <a:ext uri="{FF2B5EF4-FFF2-40B4-BE49-F238E27FC236}">
                <a16:creationId xmlns="" xmlns:a16="http://schemas.microsoft.com/office/drawing/2014/main" id="{DAFEFEFB-479F-402F-9F43-73D0648366D9}"/>
              </a:ext>
            </a:extLst>
          </p:cNvPr>
          <p:cNvSpPr/>
          <p:nvPr/>
        </p:nvSpPr>
        <p:spPr>
          <a:xfrm>
            <a:off x="515060" y="4805316"/>
            <a:ext cx="6053781" cy="5400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3">
            <a:extLst>
              <a:ext uri="{FF2B5EF4-FFF2-40B4-BE49-F238E27FC236}">
                <a16:creationId xmlns="" xmlns:a16="http://schemas.microsoft.com/office/drawing/2014/main" id="{90E1A7F2-65F1-4577-8206-41F61267F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977172"/>
            <a:ext cx="790098" cy="61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9168652-DBDD-434D-9388-0F148AB21129}"/>
              </a:ext>
            </a:extLst>
          </p:cNvPr>
          <p:cNvSpPr txBox="1"/>
          <p:nvPr/>
        </p:nvSpPr>
        <p:spPr>
          <a:xfrm>
            <a:off x="755576" y="4921423"/>
            <a:ext cx="511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색연필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337059" y="468506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6">
            <a:extLst>
              <a:ext uri="{FF2B5EF4-FFF2-40B4-BE49-F238E27FC236}">
                <a16:creationId xmlns="" xmlns:a16="http://schemas.microsoft.com/office/drawing/2014/main" id="{2D9E964E-8E34-4CCB-ADE7-71F26C9A0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39"/>
          <p:cNvSpPr/>
          <p:nvPr/>
        </p:nvSpPr>
        <p:spPr>
          <a:xfrm>
            <a:off x="65312" y="894491"/>
            <a:ext cx="6918956" cy="9646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939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이벤트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대발문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준비물 위치 고정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피자 조각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드래그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왼쪽 피자 조각을 오른쪽 피자 조각으로 이동하여 피자 색상이 채워지는 형태로 전자저작물과 반대로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수정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 기능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6_3_03.html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\app\resource\contents\lesson06\ops\6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화살표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화면은 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4001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56" name="타원 55"/>
          <p:cNvSpPr/>
          <p:nvPr/>
        </p:nvSpPr>
        <p:spPr>
          <a:xfrm>
            <a:off x="5227030" y="130351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5792609" y="158043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5760632" y="152328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+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5243896" y="1581644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219444" y="153127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41" name="TextBox 43"/>
          <p:cNvSpPr txBox="1"/>
          <p:nvPr/>
        </p:nvSpPr>
        <p:spPr>
          <a:xfrm>
            <a:off x="389043" y="2000163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피자 전체의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     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만큼을 나타내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8">
            <a:extLst>
              <a:ext uri="{FF2B5EF4-FFF2-40B4-BE49-F238E27FC236}">
                <a16:creationId xmlns="" xmlns:a16="http://schemas.microsoft.com/office/drawing/2014/main" id="{0992007F-9BEA-46B6-B565-3E70527D7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0E742F3E-5603-4B4B-878D-D97ACFD5A996}"/>
              </a:ext>
            </a:extLst>
          </p:cNvPr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하늘이가 먹은 부분과 남은 부분은 피자 전체의 얼마인지 알아봅시다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36" name="직사각형 21">
            <a:extLst>
              <a:ext uri="{FF2B5EF4-FFF2-40B4-BE49-F238E27FC236}">
                <a16:creationId xmlns="" xmlns:a16="http://schemas.microsoft.com/office/drawing/2014/main" id="{5B425F2E-D78C-45D3-9D72-360361D06A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9">
            <a:extLst>
              <a:ext uri="{FF2B5EF4-FFF2-40B4-BE49-F238E27FC236}">
                <a16:creationId xmlns="" xmlns:a16="http://schemas.microsoft.com/office/drawing/2014/main" id="{3AF9D9AB-7F0D-4BAD-89DA-67A355B377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8" name="Picture 38">
            <a:extLst>
              <a:ext uri="{FF2B5EF4-FFF2-40B4-BE49-F238E27FC236}">
                <a16:creationId xmlns="" xmlns:a16="http://schemas.microsoft.com/office/drawing/2014/main" id="{6AECF986-8ADA-4043-ADDA-044CB095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947" y="1429537"/>
            <a:ext cx="1102066" cy="379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161620C2-D992-4910-81ED-408AD983A817}"/>
              </a:ext>
            </a:extLst>
          </p:cNvPr>
          <p:cNvSpPr txBox="1"/>
          <p:nvPr/>
        </p:nvSpPr>
        <p:spPr>
          <a:xfrm>
            <a:off x="4144561" y="1477939"/>
            <a:ext cx="1039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pc="-150" dirty="0">
                <a:latin typeface="맑은 고딕" pitchFamily="50" charset="-127"/>
                <a:ea typeface="맑은 고딕" pitchFamily="50" charset="-127"/>
              </a:rPr>
              <a:t>준비물 </a:t>
            </a:r>
            <a:r>
              <a:rPr lang="en-US" altLang="ko-KR" spc="-150" dirty="0">
                <a:latin typeface="맑은 고딕" pitchFamily="50" charset="-127"/>
                <a:ea typeface="맑은 고딕" pitchFamily="50" charset="-127"/>
              </a:rPr>
              <a:t>177</a:t>
            </a:r>
            <a:r>
              <a:rPr lang="ko-KR" altLang="en-US" spc="-150" dirty="0">
                <a:latin typeface="맑은 고딕" pitchFamily="50" charset="-127"/>
                <a:ea typeface="맑은 고딕" pitchFamily="50" charset="-127"/>
              </a:rPr>
              <a:t>쪽</a:t>
            </a:r>
            <a:endParaRPr lang="en-US" altLang="ko-KR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C198AB-73C7-4589-8B04-223C95CB6D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588" y="2811723"/>
            <a:ext cx="2554967" cy="20877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C82C222-61F7-4884-BA3C-0E9372F390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1827" y="2892013"/>
            <a:ext cx="2040425" cy="1999025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grpSp>
        <p:nvGrpSpPr>
          <p:cNvPr id="45" name="그룹 44">
            <a:extLst>
              <a:ext uri="{FF2B5EF4-FFF2-40B4-BE49-F238E27FC236}">
                <a16:creationId xmlns="" xmlns:a16="http://schemas.microsoft.com/office/drawing/2014/main" id="{B405273E-610C-4FA8-89DC-CCD22ACAF3F5}"/>
              </a:ext>
            </a:extLst>
          </p:cNvPr>
          <p:cNvGrpSpPr/>
          <p:nvPr/>
        </p:nvGrpSpPr>
        <p:grpSpPr>
          <a:xfrm>
            <a:off x="4824029" y="2388956"/>
            <a:ext cx="1872208" cy="235103"/>
            <a:chOff x="3338715" y="2197503"/>
            <a:chExt cx="2261649" cy="235103"/>
          </a:xfrm>
        </p:grpSpPr>
        <p:sp>
          <p:nvSpPr>
            <p:cNvPr id="62" name="모서리가 둥근 직사각형 58">
              <a:extLst>
                <a:ext uri="{FF2B5EF4-FFF2-40B4-BE49-F238E27FC236}">
                  <a16:creationId xmlns="" xmlns:a16="http://schemas.microsoft.com/office/drawing/2014/main" id="{521B6F07-6127-4395-AC20-CD12D383B17D}"/>
                </a:ext>
              </a:extLst>
            </p:cNvPr>
            <p:cNvSpPr/>
            <p:nvPr/>
          </p:nvSpPr>
          <p:spPr>
            <a:xfrm>
              <a:off x="3343827" y="2197503"/>
              <a:ext cx="2256537" cy="235103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왼쪽</a:t>
              </a:r>
              <a:r>
                <a:rPr lang="ko-KR" altLang="en-US" sz="9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피자 조각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을 </a:t>
              </a:r>
              <a:r>
                <a:rPr lang="ko-KR" altLang="en-US" sz="9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드래그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하세요</a:t>
              </a:r>
              <a:r>
                <a:rPr lang="en-US" altLang="ko-KR" sz="9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="" xmlns:a16="http://schemas.microsoft.com/office/drawing/2014/main" id="{F5AE77A4-F4BB-41E7-ABD9-F3D78E5A59D9}"/>
                </a:ext>
              </a:extLst>
            </p:cNvPr>
            <p:cNvSpPr/>
            <p:nvPr/>
          </p:nvSpPr>
          <p:spPr>
            <a:xfrm>
              <a:off x="3338715" y="2240868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 err="1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  <p:sp>
        <p:nvSpPr>
          <p:cNvPr id="69" name="타원 68">
            <a:extLst>
              <a:ext uri="{FF2B5EF4-FFF2-40B4-BE49-F238E27FC236}">
                <a16:creationId xmlns="" xmlns:a16="http://schemas.microsoft.com/office/drawing/2014/main" id="{1448DFDE-66EC-46D5-8C9C-88E2625DB403}"/>
              </a:ext>
            </a:extLst>
          </p:cNvPr>
          <p:cNvSpPr/>
          <p:nvPr/>
        </p:nvSpPr>
        <p:spPr>
          <a:xfrm>
            <a:off x="4828260" y="20968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5EAC93D1-A271-42A6-8DCE-6026D46F7C9F}"/>
              </a:ext>
            </a:extLst>
          </p:cNvPr>
          <p:cNvSpPr/>
          <p:nvPr/>
        </p:nvSpPr>
        <p:spPr>
          <a:xfrm>
            <a:off x="6336196" y="1577448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25071E9B-651C-4BB1-9C51-7D0A744B0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1300" y="1580636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graphicFrame>
        <p:nvGraphicFramePr>
          <p:cNvPr id="72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630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6_3_03_01.png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/ 6_3_3_01_1.png / 6_3_3_01_2.png / 6_3_3_01_3.png / 6_3_3_01_4.png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\app\resource\contents\lesson06\ops\6\images\6_3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8" name="Picture 3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204" y="3744095"/>
            <a:ext cx="270692" cy="263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" name="타원 78">
            <a:extLst>
              <a:ext uri="{FF2B5EF4-FFF2-40B4-BE49-F238E27FC236}">
                <a16:creationId xmlns="" xmlns:a16="http://schemas.microsoft.com/office/drawing/2014/main" id="{1448DFDE-66EC-46D5-8C9C-88E2625DB403}"/>
              </a:ext>
            </a:extLst>
          </p:cNvPr>
          <p:cNvSpPr/>
          <p:nvPr/>
        </p:nvSpPr>
        <p:spPr>
          <a:xfrm>
            <a:off x="2483768" y="269499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="" xmlns:a16="http://schemas.microsoft.com/office/drawing/2014/main" id="{1448DFDE-66EC-46D5-8C9C-88E2625DB403}"/>
              </a:ext>
            </a:extLst>
          </p:cNvPr>
          <p:cNvSpPr/>
          <p:nvPr/>
        </p:nvSpPr>
        <p:spPr>
          <a:xfrm>
            <a:off x="3333410" y="350441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1" name="표 80">
            <a:extLst>
              <a:ext uri="{FF2B5EF4-FFF2-40B4-BE49-F238E27FC236}">
                <a16:creationId xmlns="" xmlns:a16="http://schemas.microsoft.com/office/drawing/2014/main" id="{E03C568D-BAE6-47F5-A692-EE437E45C1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570999"/>
              </p:ext>
            </p:extLst>
          </p:nvPr>
        </p:nvGraphicFramePr>
        <p:xfrm>
          <a:off x="1813813" y="1877260"/>
          <a:ext cx="327258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32725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kumimoji="1" lang="ko-KR" altLang="en-US" sz="2000" b="0" kern="1200" spc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4265778"/>
      </p:ext>
    </p:extLst>
  </p:cSld>
  <p:clrMapOvr>
    <a:masterClrMapping/>
  </p:clrMapOvr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43884</TotalTime>
  <Words>2778</Words>
  <Application>Microsoft Office PowerPoint</Application>
  <PresentationFormat>화면 슬라이드 쇼(4:3)</PresentationFormat>
  <Paragraphs>994</Paragraphs>
  <Slides>36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7" baseType="lpstr"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dell</cp:lastModifiedBy>
  <cp:revision>7841</cp:revision>
  <cp:lastPrinted>2021-12-20T01:30:02Z</cp:lastPrinted>
  <dcterms:created xsi:type="dcterms:W3CDTF">2008-07-15T12:19:11Z</dcterms:created>
  <dcterms:modified xsi:type="dcterms:W3CDTF">2022-03-25T05:59:09Z</dcterms:modified>
</cp:coreProperties>
</file>